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slideLayouts/slideLayout39.xml" ContentType="application/vnd.openxmlformats-officedocument.presentationml.slideLayout+xml"/>
  <Override PartName="/ppt/slideLayouts/slideLayout9.xml" ContentType="application/vnd.openxmlformats-officedocument.presentationml.slideLayout+xml"/>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32.xml" ContentType="application/vnd.openxmlformats-officedocument.presentationml.slideLayout+xml"/>
  <Override PartName="/ppt/slideLayouts/slideLayout2.xml" ContentType="application/vnd.openxmlformats-officedocument.presentationml.slideLayout+xml"/>
  <Override PartName="/ppt/slideLayouts/slideLayout33.xml" ContentType="application/vnd.openxmlformats-officedocument.presentationml.slideLayout+xml"/>
  <Override PartName="/ppt/slideLayouts/slideLayout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35.xml" ContentType="application/vnd.openxmlformats-officedocument.presentationml.slideLayout+xml"/>
  <Override PartName="/ppt/slideLayouts/slideLayout5.xml" ContentType="application/vnd.openxmlformats-officedocument.presentationml.slideLayout+xml"/>
  <Override PartName="/ppt/slideLayouts/slideLayout36.xml" ContentType="application/vnd.openxmlformats-officedocument.presentationml.slideLayout+xml"/>
  <Override PartName="/ppt/slideLayouts/slideLayout6.xml" ContentType="application/vnd.openxmlformats-officedocument.presentationml.slideLayout+xml"/>
  <Override PartName="/ppt/slideLayouts/slideLayout37.xml" ContentType="application/vnd.openxmlformats-officedocument.presentationml.slideLayout+xml"/>
  <Override PartName="/ppt/slideLayouts/slideLayout7.xml" ContentType="application/vnd.openxmlformats-officedocument.presentationml.slideLayout+xml"/>
  <Override PartName="/ppt/slideLayouts/slideLayout38.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_rels/slideLayout9.xml.rels" ContentType="application/vnd.openxmlformats-package.relationships+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31.xml.rels" ContentType="application/vnd.openxmlformats-package.relationships+xml"/>
  <Override PartName="/ppt/slideLayouts/_rels/slideLayout32.xml.rels" ContentType="application/vnd.openxmlformats-package.relationships+xml"/>
  <Override PartName="/ppt/slideLayouts/_rels/slideLayout33.xml.rels" ContentType="application/vnd.openxmlformats-package.relationships+xml"/>
  <Override PartName="/ppt/slideLayouts/_rels/slideLayout34.xml.rels" ContentType="application/vnd.openxmlformats-package.relationships+xml"/>
  <Override PartName="/ppt/slideLayouts/_rels/slideLayout35.xml.rels" ContentType="application/vnd.openxmlformats-package.relationships+xml"/>
  <Override PartName="/ppt/slideLayouts/_rels/slideLayout36.xml.rels" ContentType="application/vnd.openxmlformats-package.relationships+xml"/>
  <Override PartName="/ppt/slideLayouts/_rels/slideLayout37.xml.rels" ContentType="application/vnd.openxmlformats-package.relationships+xml"/>
  <Override PartName="/ppt/slideLayouts/_rels/slideLayout38.xml.rels" ContentType="application/vnd.openxmlformats-package.relationships+xml"/>
  <Override PartName="/ppt/slideLayouts/_rels/slideLayout39.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43.xml.rels" ContentType="application/vnd.openxmlformats-package.relationships+xml"/>
  <Override PartName="/ppt/slideLayouts/_rels/slideLayout44.xml.rels" ContentType="application/vnd.openxmlformats-package.relationships+xml"/>
  <Override PartName="/ppt/slideLayouts/_rels/slideLayout45.xml.rels" ContentType="application/vnd.openxmlformats-package.relationships+xml"/>
  <Override PartName="/ppt/slideLayouts/_rels/slideLayout46.xml.rels" ContentType="application/vnd.openxmlformats-package.relationships+xml"/>
  <Override PartName="/ppt/slideLayouts/_rels/slideLayout47.xml.rels" ContentType="application/vnd.openxmlformats-package.relationships+xml"/>
  <Override PartName="/ppt/slideLayouts/_rels/slideLayout48.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media/image1.jpeg" ContentType="image/jpeg"/>
  <Override PartName="/ppt/media/image8.png" ContentType="image/png"/>
  <Override PartName="/ppt/media/image2.jpeg" ContentType="image/jpeg"/>
  <Override PartName="/ppt/media/image3.jpeg" ContentType="image/jpeg"/>
  <Override PartName="/ppt/media/image4.jpeg" ContentType="image/jpeg"/>
  <Override PartName="/ppt/media/image7.png" ContentType="image/png"/>
  <Override PartName="/ppt/media/image5.jpeg" ContentType="image/jpeg"/>
  <Override PartName="/ppt/media/image6.jpeg" ContentType="image/jpeg"/>
  <Override PartName="/ppt/media/image9.png" ContentType="image/png"/>
  <Override PartName="/ppt/media/image10.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sldIdLst>
    <p:sldId id="256" r:id="rId6"/>
    <p:sldId id="257" r:id="rId7"/>
    <p:sldId id="258" r:id="rId8"/>
    <p:sldId id="259" r:id="rId9"/>
    <p:sldId id="260" r:id="rId10"/>
    <p:sldId id="261" r:id="rId11"/>
    <p:sldId id="262" r:id="rId12"/>
  </p:sldIdLst>
  <p:sldSz cx="10080625" cy="7559675"/>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
</Relationships>
</file>

<file path=ppt/media/image1.jpeg>
</file>

<file path=ppt/media/image10.jpe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25" name="PlaceHolder 2"/>
          <p:cNvSpPr>
            <a:spLocks noGrp="1"/>
          </p:cNvSpPr>
          <p:nvPr>
            <p:ph type="body"/>
          </p:nvPr>
        </p:nvSpPr>
        <p:spPr>
          <a:xfrm>
            <a:off x="504000" y="1768680"/>
            <a:ext cx="9072000" cy="2090880"/>
          </a:xfrm>
          <a:prstGeom prst="rect">
            <a:avLst/>
          </a:prstGeom>
        </p:spPr>
        <p:txBody>
          <a:bodyPr lIns="0" rIns="0" tIns="0" bIns="0">
            <a:normAutofit/>
          </a:bodyPr>
          <a:p>
            <a:endParaRPr b="0" lang="en-US" sz="3200" spc="-1" strike="noStrike">
              <a:latin typeface="Arial"/>
            </a:endParaRPr>
          </a:p>
        </p:txBody>
      </p:sp>
      <p:sp>
        <p:nvSpPr>
          <p:cNvPr id="26" name="PlaceHolder 3"/>
          <p:cNvSpPr>
            <a:spLocks noGrp="1"/>
          </p:cNvSpPr>
          <p:nvPr>
            <p:ph type="body"/>
          </p:nvPr>
        </p:nvSpPr>
        <p:spPr>
          <a:xfrm>
            <a:off x="504000" y="4058640"/>
            <a:ext cx="90720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28" name="PlaceHolder 2"/>
          <p:cNvSpPr>
            <a:spLocks noGrp="1"/>
          </p:cNvSpPr>
          <p:nvPr>
            <p:ph type="body"/>
          </p:nvPr>
        </p:nvSpPr>
        <p:spPr>
          <a:xfrm>
            <a:off x="504000" y="1768680"/>
            <a:ext cx="4426920" cy="2090880"/>
          </a:xfrm>
          <a:prstGeom prst="rect">
            <a:avLst/>
          </a:prstGeom>
        </p:spPr>
        <p:txBody>
          <a:bodyPr lIns="0" rIns="0" tIns="0" bIns="0">
            <a:normAutofit/>
          </a:bodyPr>
          <a:p>
            <a:endParaRPr b="0" lang="en-US" sz="3200" spc="-1" strike="noStrike">
              <a:latin typeface="Arial"/>
            </a:endParaRPr>
          </a:p>
        </p:txBody>
      </p:sp>
      <p:sp>
        <p:nvSpPr>
          <p:cNvPr id="29" name="PlaceHolder 3"/>
          <p:cNvSpPr>
            <a:spLocks noGrp="1"/>
          </p:cNvSpPr>
          <p:nvPr>
            <p:ph type="body"/>
          </p:nvPr>
        </p:nvSpPr>
        <p:spPr>
          <a:xfrm>
            <a:off x="5152680" y="1768680"/>
            <a:ext cx="4426920" cy="2090880"/>
          </a:xfrm>
          <a:prstGeom prst="rect">
            <a:avLst/>
          </a:prstGeom>
        </p:spPr>
        <p:txBody>
          <a:bodyPr lIns="0" rIns="0" tIns="0" bIns="0">
            <a:normAutofit/>
          </a:bodyPr>
          <a:p>
            <a:endParaRPr b="0" lang="en-US" sz="3200" spc="-1" strike="noStrike">
              <a:latin typeface="Arial"/>
            </a:endParaRPr>
          </a:p>
        </p:txBody>
      </p:sp>
      <p:sp>
        <p:nvSpPr>
          <p:cNvPr id="30" name="PlaceHolder 4"/>
          <p:cNvSpPr>
            <a:spLocks noGrp="1"/>
          </p:cNvSpPr>
          <p:nvPr>
            <p:ph type="body"/>
          </p:nvPr>
        </p:nvSpPr>
        <p:spPr>
          <a:xfrm>
            <a:off x="504000" y="4058640"/>
            <a:ext cx="4426920" cy="2090880"/>
          </a:xfrm>
          <a:prstGeom prst="rect">
            <a:avLst/>
          </a:prstGeom>
        </p:spPr>
        <p:txBody>
          <a:bodyPr lIns="0" rIns="0" tIns="0" bIns="0">
            <a:normAutofit/>
          </a:bodyPr>
          <a:p>
            <a:endParaRPr b="0" lang="en-US" sz="3200" spc="-1" strike="noStrike">
              <a:latin typeface="Arial"/>
            </a:endParaRPr>
          </a:p>
        </p:txBody>
      </p:sp>
      <p:sp>
        <p:nvSpPr>
          <p:cNvPr id="31" name="PlaceHolder 5"/>
          <p:cNvSpPr>
            <a:spLocks noGrp="1"/>
          </p:cNvSpPr>
          <p:nvPr>
            <p:ph type="body"/>
          </p:nvPr>
        </p:nvSpPr>
        <p:spPr>
          <a:xfrm>
            <a:off x="5152680" y="4058640"/>
            <a:ext cx="44269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33" name="PlaceHolder 2"/>
          <p:cNvSpPr>
            <a:spLocks noGrp="1"/>
          </p:cNvSpPr>
          <p:nvPr>
            <p:ph type="body"/>
          </p:nvPr>
        </p:nvSpPr>
        <p:spPr>
          <a:xfrm>
            <a:off x="504000" y="1768680"/>
            <a:ext cx="2921040" cy="2090880"/>
          </a:xfrm>
          <a:prstGeom prst="rect">
            <a:avLst/>
          </a:prstGeom>
        </p:spPr>
        <p:txBody>
          <a:bodyPr lIns="0" rIns="0" tIns="0" bIns="0">
            <a:normAutofit/>
          </a:bodyPr>
          <a:p>
            <a:endParaRPr b="0" lang="en-US" sz="3200" spc="-1" strike="noStrike">
              <a:latin typeface="Arial"/>
            </a:endParaRPr>
          </a:p>
        </p:txBody>
      </p:sp>
      <p:sp>
        <p:nvSpPr>
          <p:cNvPr id="34" name="PlaceHolder 3"/>
          <p:cNvSpPr>
            <a:spLocks noGrp="1"/>
          </p:cNvSpPr>
          <p:nvPr>
            <p:ph type="body"/>
          </p:nvPr>
        </p:nvSpPr>
        <p:spPr>
          <a:xfrm>
            <a:off x="3571560" y="1768680"/>
            <a:ext cx="2921040" cy="2090880"/>
          </a:xfrm>
          <a:prstGeom prst="rect">
            <a:avLst/>
          </a:prstGeom>
        </p:spPr>
        <p:txBody>
          <a:bodyPr lIns="0" rIns="0" tIns="0" bIns="0">
            <a:normAutofit/>
          </a:bodyPr>
          <a:p>
            <a:endParaRPr b="0" lang="en-US" sz="3200" spc="-1" strike="noStrike">
              <a:latin typeface="Arial"/>
            </a:endParaRPr>
          </a:p>
        </p:txBody>
      </p:sp>
      <p:sp>
        <p:nvSpPr>
          <p:cNvPr id="35" name="PlaceHolder 4"/>
          <p:cNvSpPr>
            <a:spLocks noGrp="1"/>
          </p:cNvSpPr>
          <p:nvPr>
            <p:ph type="body"/>
          </p:nvPr>
        </p:nvSpPr>
        <p:spPr>
          <a:xfrm>
            <a:off x="6639120" y="1768680"/>
            <a:ext cx="2921040" cy="2090880"/>
          </a:xfrm>
          <a:prstGeom prst="rect">
            <a:avLst/>
          </a:prstGeom>
        </p:spPr>
        <p:txBody>
          <a:bodyPr lIns="0" rIns="0" tIns="0" bIns="0">
            <a:normAutofit/>
          </a:bodyPr>
          <a:p>
            <a:endParaRPr b="0" lang="en-US" sz="3200" spc="-1" strike="noStrike">
              <a:latin typeface="Arial"/>
            </a:endParaRPr>
          </a:p>
        </p:txBody>
      </p:sp>
      <p:sp>
        <p:nvSpPr>
          <p:cNvPr id="36" name="PlaceHolder 5"/>
          <p:cNvSpPr>
            <a:spLocks noGrp="1"/>
          </p:cNvSpPr>
          <p:nvPr>
            <p:ph type="body"/>
          </p:nvPr>
        </p:nvSpPr>
        <p:spPr>
          <a:xfrm>
            <a:off x="504000" y="4058640"/>
            <a:ext cx="2921040" cy="2090880"/>
          </a:xfrm>
          <a:prstGeom prst="rect">
            <a:avLst/>
          </a:prstGeom>
        </p:spPr>
        <p:txBody>
          <a:bodyPr lIns="0" rIns="0" tIns="0" bIns="0">
            <a:normAutofit/>
          </a:bodyPr>
          <a:p>
            <a:endParaRPr b="0" lang="en-US" sz="3200" spc="-1" strike="noStrike">
              <a:latin typeface="Arial"/>
            </a:endParaRPr>
          </a:p>
        </p:txBody>
      </p:sp>
      <p:sp>
        <p:nvSpPr>
          <p:cNvPr id="37" name="PlaceHolder 6"/>
          <p:cNvSpPr>
            <a:spLocks noGrp="1"/>
          </p:cNvSpPr>
          <p:nvPr>
            <p:ph type="body"/>
          </p:nvPr>
        </p:nvSpPr>
        <p:spPr>
          <a:xfrm>
            <a:off x="3571560" y="4058640"/>
            <a:ext cx="2921040" cy="2090880"/>
          </a:xfrm>
          <a:prstGeom prst="rect">
            <a:avLst/>
          </a:prstGeom>
        </p:spPr>
        <p:txBody>
          <a:bodyPr lIns="0" rIns="0" tIns="0" bIns="0">
            <a:normAutofit/>
          </a:bodyPr>
          <a:p>
            <a:endParaRPr b="0" lang="en-US" sz="3200" spc="-1" strike="noStrike">
              <a:latin typeface="Arial"/>
            </a:endParaRPr>
          </a:p>
        </p:txBody>
      </p:sp>
      <p:sp>
        <p:nvSpPr>
          <p:cNvPr id="38" name="PlaceHolder 7"/>
          <p:cNvSpPr>
            <a:spLocks noGrp="1"/>
          </p:cNvSpPr>
          <p:nvPr>
            <p:ph type="body"/>
          </p:nvPr>
        </p:nvSpPr>
        <p:spPr>
          <a:xfrm>
            <a:off x="6639120" y="4058640"/>
            <a:ext cx="292104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43" name="PlaceHolder 2"/>
          <p:cNvSpPr>
            <a:spLocks noGrp="1"/>
          </p:cNvSpPr>
          <p:nvPr>
            <p:ph type="subTitle"/>
          </p:nvPr>
        </p:nvSpPr>
        <p:spPr>
          <a:xfrm>
            <a:off x="504000" y="1768680"/>
            <a:ext cx="9072000" cy="438408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45" name="PlaceHolder 2"/>
          <p:cNvSpPr>
            <a:spLocks noGrp="1"/>
          </p:cNvSpPr>
          <p:nvPr>
            <p:ph type="body"/>
          </p:nvPr>
        </p:nvSpPr>
        <p:spPr>
          <a:xfrm>
            <a:off x="504000" y="1768680"/>
            <a:ext cx="907200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47" name="PlaceHolder 2"/>
          <p:cNvSpPr>
            <a:spLocks noGrp="1"/>
          </p:cNvSpPr>
          <p:nvPr>
            <p:ph type="body"/>
          </p:nvPr>
        </p:nvSpPr>
        <p:spPr>
          <a:xfrm>
            <a:off x="504000" y="1768680"/>
            <a:ext cx="4426920" cy="4384080"/>
          </a:xfrm>
          <a:prstGeom prst="rect">
            <a:avLst/>
          </a:prstGeom>
        </p:spPr>
        <p:txBody>
          <a:bodyPr lIns="0" rIns="0" tIns="0" bIns="0">
            <a:normAutofit/>
          </a:bodyPr>
          <a:p>
            <a:endParaRPr b="0" lang="en-US" sz="3200" spc="-1" strike="noStrike">
              <a:latin typeface="Arial"/>
            </a:endParaRPr>
          </a:p>
        </p:txBody>
      </p:sp>
      <p:sp>
        <p:nvSpPr>
          <p:cNvPr id="48" name="PlaceHolder 3"/>
          <p:cNvSpPr>
            <a:spLocks noGrp="1"/>
          </p:cNvSpPr>
          <p:nvPr>
            <p:ph type="body"/>
          </p:nvPr>
        </p:nvSpPr>
        <p:spPr>
          <a:xfrm>
            <a:off x="5152680" y="1768680"/>
            <a:ext cx="44269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504000" y="301320"/>
            <a:ext cx="9072000" cy="585036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52" name="PlaceHolder 2"/>
          <p:cNvSpPr>
            <a:spLocks noGrp="1"/>
          </p:cNvSpPr>
          <p:nvPr>
            <p:ph type="body"/>
          </p:nvPr>
        </p:nvSpPr>
        <p:spPr>
          <a:xfrm>
            <a:off x="504000" y="1768680"/>
            <a:ext cx="4426920" cy="2090880"/>
          </a:xfrm>
          <a:prstGeom prst="rect">
            <a:avLst/>
          </a:prstGeom>
        </p:spPr>
        <p:txBody>
          <a:bodyPr lIns="0" rIns="0" tIns="0" bIns="0">
            <a:normAutofit/>
          </a:bodyPr>
          <a:p>
            <a:endParaRPr b="0" lang="en-US" sz="3200" spc="-1" strike="noStrike">
              <a:latin typeface="Arial"/>
            </a:endParaRPr>
          </a:p>
        </p:txBody>
      </p:sp>
      <p:sp>
        <p:nvSpPr>
          <p:cNvPr id="53" name="PlaceHolder 3"/>
          <p:cNvSpPr>
            <a:spLocks noGrp="1"/>
          </p:cNvSpPr>
          <p:nvPr>
            <p:ph type="body"/>
          </p:nvPr>
        </p:nvSpPr>
        <p:spPr>
          <a:xfrm>
            <a:off x="5152680" y="1768680"/>
            <a:ext cx="4426920" cy="4384080"/>
          </a:xfrm>
          <a:prstGeom prst="rect">
            <a:avLst/>
          </a:prstGeom>
        </p:spPr>
        <p:txBody>
          <a:bodyPr lIns="0" rIns="0" tIns="0" bIns="0">
            <a:normAutofit/>
          </a:bodyPr>
          <a:p>
            <a:endParaRPr b="0" lang="en-US" sz="3200" spc="-1" strike="noStrike">
              <a:latin typeface="Arial"/>
            </a:endParaRPr>
          </a:p>
        </p:txBody>
      </p:sp>
      <p:sp>
        <p:nvSpPr>
          <p:cNvPr id="54" name="PlaceHolder 4"/>
          <p:cNvSpPr>
            <a:spLocks noGrp="1"/>
          </p:cNvSpPr>
          <p:nvPr>
            <p:ph type="body"/>
          </p:nvPr>
        </p:nvSpPr>
        <p:spPr>
          <a:xfrm>
            <a:off x="504000" y="4058640"/>
            <a:ext cx="44269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4" name="PlaceHolder 2"/>
          <p:cNvSpPr>
            <a:spLocks noGrp="1"/>
          </p:cNvSpPr>
          <p:nvPr>
            <p:ph type="subTitle"/>
          </p:nvPr>
        </p:nvSpPr>
        <p:spPr>
          <a:xfrm>
            <a:off x="504000" y="1768680"/>
            <a:ext cx="9072000" cy="438408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56" name="PlaceHolder 2"/>
          <p:cNvSpPr>
            <a:spLocks noGrp="1"/>
          </p:cNvSpPr>
          <p:nvPr>
            <p:ph type="body"/>
          </p:nvPr>
        </p:nvSpPr>
        <p:spPr>
          <a:xfrm>
            <a:off x="504000" y="1768680"/>
            <a:ext cx="4426920" cy="4384080"/>
          </a:xfrm>
          <a:prstGeom prst="rect">
            <a:avLst/>
          </a:prstGeom>
        </p:spPr>
        <p:txBody>
          <a:bodyPr lIns="0" rIns="0" tIns="0" bIns="0">
            <a:normAutofit/>
          </a:bodyPr>
          <a:p>
            <a:endParaRPr b="0" lang="en-US" sz="3200" spc="-1" strike="noStrike">
              <a:latin typeface="Arial"/>
            </a:endParaRPr>
          </a:p>
        </p:txBody>
      </p:sp>
      <p:sp>
        <p:nvSpPr>
          <p:cNvPr id="57" name="PlaceHolder 3"/>
          <p:cNvSpPr>
            <a:spLocks noGrp="1"/>
          </p:cNvSpPr>
          <p:nvPr>
            <p:ph type="body"/>
          </p:nvPr>
        </p:nvSpPr>
        <p:spPr>
          <a:xfrm>
            <a:off x="5152680" y="1768680"/>
            <a:ext cx="4426920" cy="2090880"/>
          </a:xfrm>
          <a:prstGeom prst="rect">
            <a:avLst/>
          </a:prstGeom>
        </p:spPr>
        <p:txBody>
          <a:bodyPr lIns="0" rIns="0" tIns="0" bIns="0">
            <a:normAutofit/>
          </a:bodyPr>
          <a:p>
            <a:endParaRPr b="0" lang="en-US" sz="3200" spc="-1" strike="noStrike">
              <a:latin typeface="Arial"/>
            </a:endParaRPr>
          </a:p>
        </p:txBody>
      </p:sp>
      <p:sp>
        <p:nvSpPr>
          <p:cNvPr id="58" name="PlaceHolder 4"/>
          <p:cNvSpPr>
            <a:spLocks noGrp="1"/>
          </p:cNvSpPr>
          <p:nvPr>
            <p:ph type="body"/>
          </p:nvPr>
        </p:nvSpPr>
        <p:spPr>
          <a:xfrm>
            <a:off x="5152680" y="4058640"/>
            <a:ext cx="44269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60" name="PlaceHolder 2"/>
          <p:cNvSpPr>
            <a:spLocks noGrp="1"/>
          </p:cNvSpPr>
          <p:nvPr>
            <p:ph type="body"/>
          </p:nvPr>
        </p:nvSpPr>
        <p:spPr>
          <a:xfrm>
            <a:off x="504000" y="1768680"/>
            <a:ext cx="4426920" cy="2090880"/>
          </a:xfrm>
          <a:prstGeom prst="rect">
            <a:avLst/>
          </a:prstGeom>
        </p:spPr>
        <p:txBody>
          <a:bodyPr lIns="0" rIns="0" tIns="0" bIns="0">
            <a:normAutofit/>
          </a:bodyPr>
          <a:p>
            <a:endParaRPr b="0" lang="en-US" sz="3200" spc="-1" strike="noStrike">
              <a:latin typeface="Arial"/>
            </a:endParaRPr>
          </a:p>
        </p:txBody>
      </p:sp>
      <p:sp>
        <p:nvSpPr>
          <p:cNvPr id="61" name="PlaceHolder 3"/>
          <p:cNvSpPr>
            <a:spLocks noGrp="1"/>
          </p:cNvSpPr>
          <p:nvPr>
            <p:ph type="body"/>
          </p:nvPr>
        </p:nvSpPr>
        <p:spPr>
          <a:xfrm>
            <a:off x="5152680" y="1768680"/>
            <a:ext cx="4426920" cy="2090880"/>
          </a:xfrm>
          <a:prstGeom prst="rect">
            <a:avLst/>
          </a:prstGeom>
        </p:spPr>
        <p:txBody>
          <a:bodyPr lIns="0" rIns="0" tIns="0" bIns="0">
            <a:normAutofit/>
          </a:bodyPr>
          <a:p>
            <a:endParaRPr b="0" lang="en-US" sz="3200" spc="-1" strike="noStrike">
              <a:latin typeface="Arial"/>
            </a:endParaRPr>
          </a:p>
        </p:txBody>
      </p:sp>
      <p:sp>
        <p:nvSpPr>
          <p:cNvPr id="62" name="PlaceHolder 4"/>
          <p:cNvSpPr>
            <a:spLocks noGrp="1"/>
          </p:cNvSpPr>
          <p:nvPr>
            <p:ph type="body"/>
          </p:nvPr>
        </p:nvSpPr>
        <p:spPr>
          <a:xfrm>
            <a:off x="504000" y="4058640"/>
            <a:ext cx="90720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64" name="PlaceHolder 2"/>
          <p:cNvSpPr>
            <a:spLocks noGrp="1"/>
          </p:cNvSpPr>
          <p:nvPr>
            <p:ph type="body"/>
          </p:nvPr>
        </p:nvSpPr>
        <p:spPr>
          <a:xfrm>
            <a:off x="504000" y="1768680"/>
            <a:ext cx="9072000" cy="2090880"/>
          </a:xfrm>
          <a:prstGeom prst="rect">
            <a:avLst/>
          </a:prstGeom>
        </p:spPr>
        <p:txBody>
          <a:bodyPr lIns="0" rIns="0" tIns="0" bIns="0">
            <a:normAutofit/>
          </a:bodyPr>
          <a:p>
            <a:endParaRPr b="0" lang="en-US" sz="3200" spc="-1" strike="noStrike">
              <a:latin typeface="Arial"/>
            </a:endParaRPr>
          </a:p>
        </p:txBody>
      </p:sp>
      <p:sp>
        <p:nvSpPr>
          <p:cNvPr id="65" name="PlaceHolder 3"/>
          <p:cNvSpPr>
            <a:spLocks noGrp="1"/>
          </p:cNvSpPr>
          <p:nvPr>
            <p:ph type="body"/>
          </p:nvPr>
        </p:nvSpPr>
        <p:spPr>
          <a:xfrm>
            <a:off x="504000" y="4058640"/>
            <a:ext cx="90720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67" name="PlaceHolder 2"/>
          <p:cNvSpPr>
            <a:spLocks noGrp="1"/>
          </p:cNvSpPr>
          <p:nvPr>
            <p:ph type="body"/>
          </p:nvPr>
        </p:nvSpPr>
        <p:spPr>
          <a:xfrm>
            <a:off x="504000" y="1768680"/>
            <a:ext cx="4426920" cy="2090880"/>
          </a:xfrm>
          <a:prstGeom prst="rect">
            <a:avLst/>
          </a:prstGeom>
        </p:spPr>
        <p:txBody>
          <a:bodyPr lIns="0" rIns="0" tIns="0" bIns="0">
            <a:normAutofit/>
          </a:bodyPr>
          <a:p>
            <a:endParaRPr b="0" lang="en-US" sz="3200" spc="-1" strike="noStrike">
              <a:latin typeface="Arial"/>
            </a:endParaRPr>
          </a:p>
        </p:txBody>
      </p:sp>
      <p:sp>
        <p:nvSpPr>
          <p:cNvPr id="68" name="PlaceHolder 3"/>
          <p:cNvSpPr>
            <a:spLocks noGrp="1"/>
          </p:cNvSpPr>
          <p:nvPr>
            <p:ph type="body"/>
          </p:nvPr>
        </p:nvSpPr>
        <p:spPr>
          <a:xfrm>
            <a:off x="5152680" y="1768680"/>
            <a:ext cx="4426920" cy="2090880"/>
          </a:xfrm>
          <a:prstGeom prst="rect">
            <a:avLst/>
          </a:prstGeom>
        </p:spPr>
        <p:txBody>
          <a:bodyPr lIns="0" rIns="0" tIns="0" bIns="0">
            <a:normAutofit/>
          </a:bodyPr>
          <a:p>
            <a:endParaRPr b="0" lang="en-US" sz="3200" spc="-1" strike="noStrike">
              <a:latin typeface="Arial"/>
            </a:endParaRPr>
          </a:p>
        </p:txBody>
      </p:sp>
      <p:sp>
        <p:nvSpPr>
          <p:cNvPr id="69" name="PlaceHolder 4"/>
          <p:cNvSpPr>
            <a:spLocks noGrp="1"/>
          </p:cNvSpPr>
          <p:nvPr>
            <p:ph type="body"/>
          </p:nvPr>
        </p:nvSpPr>
        <p:spPr>
          <a:xfrm>
            <a:off x="504000" y="4058640"/>
            <a:ext cx="4426920" cy="2090880"/>
          </a:xfrm>
          <a:prstGeom prst="rect">
            <a:avLst/>
          </a:prstGeom>
        </p:spPr>
        <p:txBody>
          <a:bodyPr lIns="0" rIns="0" tIns="0" bIns="0">
            <a:normAutofit/>
          </a:bodyPr>
          <a:p>
            <a:endParaRPr b="0" lang="en-US" sz="3200" spc="-1" strike="noStrike">
              <a:latin typeface="Arial"/>
            </a:endParaRPr>
          </a:p>
        </p:txBody>
      </p:sp>
      <p:sp>
        <p:nvSpPr>
          <p:cNvPr id="70" name="PlaceHolder 5"/>
          <p:cNvSpPr>
            <a:spLocks noGrp="1"/>
          </p:cNvSpPr>
          <p:nvPr>
            <p:ph type="body"/>
          </p:nvPr>
        </p:nvSpPr>
        <p:spPr>
          <a:xfrm>
            <a:off x="5152680" y="4058640"/>
            <a:ext cx="44269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72" name="PlaceHolder 2"/>
          <p:cNvSpPr>
            <a:spLocks noGrp="1"/>
          </p:cNvSpPr>
          <p:nvPr>
            <p:ph type="body"/>
          </p:nvPr>
        </p:nvSpPr>
        <p:spPr>
          <a:xfrm>
            <a:off x="504000" y="1768680"/>
            <a:ext cx="2921040" cy="2090880"/>
          </a:xfrm>
          <a:prstGeom prst="rect">
            <a:avLst/>
          </a:prstGeom>
        </p:spPr>
        <p:txBody>
          <a:bodyPr lIns="0" rIns="0" tIns="0" bIns="0">
            <a:normAutofit/>
          </a:bodyPr>
          <a:p>
            <a:endParaRPr b="0" lang="en-US" sz="3200" spc="-1" strike="noStrike">
              <a:latin typeface="Arial"/>
            </a:endParaRPr>
          </a:p>
        </p:txBody>
      </p:sp>
      <p:sp>
        <p:nvSpPr>
          <p:cNvPr id="73" name="PlaceHolder 3"/>
          <p:cNvSpPr>
            <a:spLocks noGrp="1"/>
          </p:cNvSpPr>
          <p:nvPr>
            <p:ph type="body"/>
          </p:nvPr>
        </p:nvSpPr>
        <p:spPr>
          <a:xfrm>
            <a:off x="3571560" y="1768680"/>
            <a:ext cx="2921040" cy="2090880"/>
          </a:xfrm>
          <a:prstGeom prst="rect">
            <a:avLst/>
          </a:prstGeom>
        </p:spPr>
        <p:txBody>
          <a:bodyPr lIns="0" rIns="0" tIns="0" bIns="0">
            <a:normAutofit/>
          </a:bodyPr>
          <a:p>
            <a:endParaRPr b="0" lang="en-US" sz="3200" spc="-1" strike="noStrike">
              <a:latin typeface="Arial"/>
            </a:endParaRPr>
          </a:p>
        </p:txBody>
      </p:sp>
      <p:sp>
        <p:nvSpPr>
          <p:cNvPr id="74" name="PlaceHolder 4"/>
          <p:cNvSpPr>
            <a:spLocks noGrp="1"/>
          </p:cNvSpPr>
          <p:nvPr>
            <p:ph type="body"/>
          </p:nvPr>
        </p:nvSpPr>
        <p:spPr>
          <a:xfrm>
            <a:off x="6639120" y="1768680"/>
            <a:ext cx="2921040" cy="2090880"/>
          </a:xfrm>
          <a:prstGeom prst="rect">
            <a:avLst/>
          </a:prstGeom>
        </p:spPr>
        <p:txBody>
          <a:bodyPr lIns="0" rIns="0" tIns="0" bIns="0">
            <a:normAutofit/>
          </a:bodyPr>
          <a:p>
            <a:endParaRPr b="0" lang="en-US" sz="3200" spc="-1" strike="noStrike">
              <a:latin typeface="Arial"/>
            </a:endParaRPr>
          </a:p>
        </p:txBody>
      </p:sp>
      <p:sp>
        <p:nvSpPr>
          <p:cNvPr id="75" name="PlaceHolder 5"/>
          <p:cNvSpPr>
            <a:spLocks noGrp="1"/>
          </p:cNvSpPr>
          <p:nvPr>
            <p:ph type="body"/>
          </p:nvPr>
        </p:nvSpPr>
        <p:spPr>
          <a:xfrm>
            <a:off x="504000" y="4058640"/>
            <a:ext cx="2921040" cy="2090880"/>
          </a:xfrm>
          <a:prstGeom prst="rect">
            <a:avLst/>
          </a:prstGeom>
        </p:spPr>
        <p:txBody>
          <a:bodyPr lIns="0" rIns="0" tIns="0" bIns="0">
            <a:normAutofit/>
          </a:bodyPr>
          <a:p>
            <a:endParaRPr b="0" lang="en-US" sz="3200" spc="-1" strike="noStrike">
              <a:latin typeface="Arial"/>
            </a:endParaRPr>
          </a:p>
        </p:txBody>
      </p:sp>
      <p:sp>
        <p:nvSpPr>
          <p:cNvPr id="76" name="PlaceHolder 6"/>
          <p:cNvSpPr>
            <a:spLocks noGrp="1"/>
          </p:cNvSpPr>
          <p:nvPr>
            <p:ph type="body"/>
          </p:nvPr>
        </p:nvSpPr>
        <p:spPr>
          <a:xfrm>
            <a:off x="3571560" y="4058640"/>
            <a:ext cx="2921040" cy="2090880"/>
          </a:xfrm>
          <a:prstGeom prst="rect">
            <a:avLst/>
          </a:prstGeom>
        </p:spPr>
        <p:txBody>
          <a:bodyPr lIns="0" rIns="0" tIns="0" bIns="0">
            <a:normAutofit/>
          </a:bodyPr>
          <a:p>
            <a:endParaRPr b="0" lang="en-US" sz="3200" spc="-1" strike="noStrike">
              <a:latin typeface="Arial"/>
            </a:endParaRPr>
          </a:p>
        </p:txBody>
      </p:sp>
      <p:sp>
        <p:nvSpPr>
          <p:cNvPr id="77" name="PlaceHolder 7"/>
          <p:cNvSpPr>
            <a:spLocks noGrp="1"/>
          </p:cNvSpPr>
          <p:nvPr>
            <p:ph type="body"/>
          </p:nvPr>
        </p:nvSpPr>
        <p:spPr>
          <a:xfrm>
            <a:off x="6639120" y="4058640"/>
            <a:ext cx="292104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1"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82" name="PlaceHolder 2"/>
          <p:cNvSpPr>
            <a:spLocks noGrp="1"/>
          </p:cNvSpPr>
          <p:nvPr>
            <p:ph type="subTitle"/>
          </p:nvPr>
        </p:nvSpPr>
        <p:spPr>
          <a:xfrm>
            <a:off x="504000" y="1768680"/>
            <a:ext cx="9072000" cy="438408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84" name="PlaceHolder 2"/>
          <p:cNvSpPr>
            <a:spLocks noGrp="1"/>
          </p:cNvSpPr>
          <p:nvPr>
            <p:ph type="body"/>
          </p:nvPr>
        </p:nvSpPr>
        <p:spPr>
          <a:xfrm>
            <a:off x="504000" y="1768680"/>
            <a:ext cx="907200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86" name="PlaceHolder 2"/>
          <p:cNvSpPr>
            <a:spLocks noGrp="1"/>
          </p:cNvSpPr>
          <p:nvPr>
            <p:ph type="body"/>
          </p:nvPr>
        </p:nvSpPr>
        <p:spPr>
          <a:xfrm>
            <a:off x="504000" y="1768680"/>
            <a:ext cx="4426920" cy="4384080"/>
          </a:xfrm>
          <a:prstGeom prst="rect">
            <a:avLst/>
          </a:prstGeom>
        </p:spPr>
        <p:txBody>
          <a:bodyPr lIns="0" rIns="0" tIns="0" bIns="0">
            <a:normAutofit/>
          </a:bodyPr>
          <a:p>
            <a:endParaRPr b="0" lang="en-US" sz="3200" spc="-1" strike="noStrike">
              <a:latin typeface="Arial"/>
            </a:endParaRPr>
          </a:p>
        </p:txBody>
      </p:sp>
      <p:sp>
        <p:nvSpPr>
          <p:cNvPr id="87" name="PlaceHolder 3"/>
          <p:cNvSpPr>
            <a:spLocks noGrp="1"/>
          </p:cNvSpPr>
          <p:nvPr>
            <p:ph type="body"/>
          </p:nvPr>
        </p:nvSpPr>
        <p:spPr>
          <a:xfrm>
            <a:off x="5152680" y="1768680"/>
            <a:ext cx="44269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8"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6" name="PlaceHolder 2"/>
          <p:cNvSpPr>
            <a:spLocks noGrp="1"/>
          </p:cNvSpPr>
          <p:nvPr>
            <p:ph type="body"/>
          </p:nvPr>
        </p:nvSpPr>
        <p:spPr>
          <a:xfrm>
            <a:off x="504000" y="1768680"/>
            <a:ext cx="907200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9" name="PlaceHolder 1"/>
          <p:cNvSpPr>
            <a:spLocks noGrp="1"/>
          </p:cNvSpPr>
          <p:nvPr>
            <p:ph type="subTitle"/>
          </p:nvPr>
        </p:nvSpPr>
        <p:spPr>
          <a:xfrm>
            <a:off x="504000" y="301320"/>
            <a:ext cx="9072000" cy="585036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0"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91" name="PlaceHolder 2"/>
          <p:cNvSpPr>
            <a:spLocks noGrp="1"/>
          </p:cNvSpPr>
          <p:nvPr>
            <p:ph type="body"/>
          </p:nvPr>
        </p:nvSpPr>
        <p:spPr>
          <a:xfrm>
            <a:off x="504000" y="1768680"/>
            <a:ext cx="4426920" cy="2090880"/>
          </a:xfrm>
          <a:prstGeom prst="rect">
            <a:avLst/>
          </a:prstGeom>
        </p:spPr>
        <p:txBody>
          <a:bodyPr lIns="0" rIns="0" tIns="0" bIns="0">
            <a:normAutofit/>
          </a:bodyPr>
          <a:p>
            <a:endParaRPr b="0" lang="en-US" sz="3200" spc="-1" strike="noStrike">
              <a:latin typeface="Arial"/>
            </a:endParaRPr>
          </a:p>
        </p:txBody>
      </p:sp>
      <p:sp>
        <p:nvSpPr>
          <p:cNvPr id="92" name="PlaceHolder 3"/>
          <p:cNvSpPr>
            <a:spLocks noGrp="1"/>
          </p:cNvSpPr>
          <p:nvPr>
            <p:ph type="body"/>
          </p:nvPr>
        </p:nvSpPr>
        <p:spPr>
          <a:xfrm>
            <a:off x="5152680" y="1768680"/>
            <a:ext cx="4426920" cy="4384080"/>
          </a:xfrm>
          <a:prstGeom prst="rect">
            <a:avLst/>
          </a:prstGeom>
        </p:spPr>
        <p:txBody>
          <a:bodyPr lIns="0" rIns="0" tIns="0" bIns="0">
            <a:normAutofit/>
          </a:bodyPr>
          <a:p>
            <a:endParaRPr b="0" lang="en-US" sz="3200" spc="-1" strike="noStrike">
              <a:latin typeface="Arial"/>
            </a:endParaRPr>
          </a:p>
        </p:txBody>
      </p:sp>
      <p:sp>
        <p:nvSpPr>
          <p:cNvPr id="93" name="PlaceHolder 4"/>
          <p:cNvSpPr>
            <a:spLocks noGrp="1"/>
          </p:cNvSpPr>
          <p:nvPr>
            <p:ph type="body"/>
          </p:nvPr>
        </p:nvSpPr>
        <p:spPr>
          <a:xfrm>
            <a:off x="504000" y="4058640"/>
            <a:ext cx="44269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95" name="PlaceHolder 2"/>
          <p:cNvSpPr>
            <a:spLocks noGrp="1"/>
          </p:cNvSpPr>
          <p:nvPr>
            <p:ph type="body"/>
          </p:nvPr>
        </p:nvSpPr>
        <p:spPr>
          <a:xfrm>
            <a:off x="504000" y="1768680"/>
            <a:ext cx="4426920" cy="4384080"/>
          </a:xfrm>
          <a:prstGeom prst="rect">
            <a:avLst/>
          </a:prstGeom>
        </p:spPr>
        <p:txBody>
          <a:bodyPr lIns="0" rIns="0" tIns="0" bIns="0">
            <a:normAutofit/>
          </a:bodyPr>
          <a:p>
            <a:endParaRPr b="0" lang="en-US" sz="3200" spc="-1" strike="noStrike">
              <a:latin typeface="Arial"/>
            </a:endParaRPr>
          </a:p>
        </p:txBody>
      </p:sp>
      <p:sp>
        <p:nvSpPr>
          <p:cNvPr id="96" name="PlaceHolder 3"/>
          <p:cNvSpPr>
            <a:spLocks noGrp="1"/>
          </p:cNvSpPr>
          <p:nvPr>
            <p:ph type="body"/>
          </p:nvPr>
        </p:nvSpPr>
        <p:spPr>
          <a:xfrm>
            <a:off x="5152680" y="1768680"/>
            <a:ext cx="4426920" cy="2090880"/>
          </a:xfrm>
          <a:prstGeom prst="rect">
            <a:avLst/>
          </a:prstGeom>
        </p:spPr>
        <p:txBody>
          <a:bodyPr lIns="0" rIns="0" tIns="0" bIns="0">
            <a:normAutofit/>
          </a:bodyPr>
          <a:p>
            <a:endParaRPr b="0" lang="en-US" sz="3200" spc="-1" strike="noStrike">
              <a:latin typeface="Arial"/>
            </a:endParaRPr>
          </a:p>
        </p:txBody>
      </p:sp>
      <p:sp>
        <p:nvSpPr>
          <p:cNvPr id="97" name="PlaceHolder 4"/>
          <p:cNvSpPr>
            <a:spLocks noGrp="1"/>
          </p:cNvSpPr>
          <p:nvPr>
            <p:ph type="body"/>
          </p:nvPr>
        </p:nvSpPr>
        <p:spPr>
          <a:xfrm>
            <a:off x="5152680" y="4058640"/>
            <a:ext cx="44269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99" name="PlaceHolder 2"/>
          <p:cNvSpPr>
            <a:spLocks noGrp="1"/>
          </p:cNvSpPr>
          <p:nvPr>
            <p:ph type="body"/>
          </p:nvPr>
        </p:nvSpPr>
        <p:spPr>
          <a:xfrm>
            <a:off x="504000" y="1768680"/>
            <a:ext cx="4426920" cy="2090880"/>
          </a:xfrm>
          <a:prstGeom prst="rect">
            <a:avLst/>
          </a:prstGeom>
        </p:spPr>
        <p:txBody>
          <a:bodyPr lIns="0" rIns="0" tIns="0" bIns="0">
            <a:normAutofit/>
          </a:bodyPr>
          <a:p>
            <a:endParaRPr b="0" lang="en-US" sz="3200" spc="-1" strike="noStrike">
              <a:latin typeface="Arial"/>
            </a:endParaRPr>
          </a:p>
        </p:txBody>
      </p:sp>
      <p:sp>
        <p:nvSpPr>
          <p:cNvPr id="100" name="PlaceHolder 3"/>
          <p:cNvSpPr>
            <a:spLocks noGrp="1"/>
          </p:cNvSpPr>
          <p:nvPr>
            <p:ph type="body"/>
          </p:nvPr>
        </p:nvSpPr>
        <p:spPr>
          <a:xfrm>
            <a:off x="5152680" y="1768680"/>
            <a:ext cx="4426920" cy="2090880"/>
          </a:xfrm>
          <a:prstGeom prst="rect">
            <a:avLst/>
          </a:prstGeom>
        </p:spPr>
        <p:txBody>
          <a:bodyPr lIns="0" rIns="0" tIns="0" bIns="0">
            <a:normAutofit/>
          </a:bodyPr>
          <a:p>
            <a:endParaRPr b="0" lang="en-US" sz="3200" spc="-1" strike="noStrike">
              <a:latin typeface="Arial"/>
            </a:endParaRPr>
          </a:p>
        </p:txBody>
      </p:sp>
      <p:sp>
        <p:nvSpPr>
          <p:cNvPr id="101" name="PlaceHolder 4"/>
          <p:cNvSpPr>
            <a:spLocks noGrp="1"/>
          </p:cNvSpPr>
          <p:nvPr>
            <p:ph type="body"/>
          </p:nvPr>
        </p:nvSpPr>
        <p:spPr>
          <a:xfrm>
            <a:off x="504000" y="4058640"/>
            <a:ext cx="90720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103" name="PlaceHolder 2"/>
          <p:cNvSpPr>
            <a:spLocks noGrp="1"/>
          </p:cNvSpPr>
          <p:nvPr>
            <p:ph type="body"/>
          </p:nvPr>
        </p:nvSpPr>
        <p:spPr>
          <a:xfrm>
            <a:off x="504000" y="1768680"/>
            <a:ext cx="9072000" cy="2090880"/>
          </a:xfrm>
          <a:prstGeom prst="rect">
            <a:avLst/>
          </a:prstGeom>
        </p:spPr>
        <p:txBody>
          <a:bodyPr lIns="0" rIns="0" tIns="0" bIns="0">
            <a:normAutofit/>
          </a:bodyPr>
          <a:p>
            <a:endParaRPr b="0" lang="en-US" sz="3200" spc="-1" strike="noStrike">
              <a:latin typeface="Arial"/>
            </a:endParaRPr>
          </a:p>
        </p:txBody>
      </p:sp>
      <p:sp>
        <p:nvSpPr>
          <p:cNvPr id="104" name="PlaceHolder 3"/>
          <p:cNvSpPr>
            <a:spLocks noGrp="1"/>
          </p:cNvSpPr>
          <p:nvPr>
            <p:ph type="body"/>
          </p:nvPr>
        </p:nvSpPr>
        <p:spPr>
          <a:xfrm>
            <a:off x="504000" y="4058640"/>
            <a:ext cx="90720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106" name="PlaceHolder 2"/>
          <p:cNvSpPr>
            <a:spLocks noGrp="1"/>
          </p:cNvSpPr>
          <p:nvPr>
            <p:ph type="body"/>
          </p:nvPr>
        </p:nvSpPr>
        <p:spPr>
          <a:xfrm>
            <a:off x="504000" y="1768680"/>
            <a:ext cx="4426920" cy="2090880"/>
          </a:xfrm>
          <a:prstGeom prst="rect">
            <a:avLst/>
          </a:prstGeom>
        </p:spPr>
        <p:txBody>
          <a:bodyPr lIns="0" rIns="0" tIns="0" bIns="0">
            <a:normAutofit/>
          </a:bodyPr>
          <a:p>
            <a:endParaRPr b="0" lang="en-US" sz="3200" spc="-1" strike="noStrike">
              <a:latin typeface="Arial"/>
            </a:endParaRPr>
          </a:p>
        </p:txBody>
      </p:sp>
      <p:sp>
        <p:nvSpPr>
          <p:cNvPr id="107" name="PlaceHolder 3"/>
          <p:cNvSpPr>
            <a:spLocks noGrp="1"/>
          </p:cNvSpPr>
          <p:nvPr>
            <p:ph type="body"/>
          </p:nvPr>
        </p:nvSpPr>
        <p:spPr>
          <a:xfrm>
            <a:off x="5152680" y="1768680"/>
            <a:ext cx="4426920" cy="2090880"/>
          </a:xfrm>
          <a:prstGeom prst="rect">
            <a:avLst/>
          </a:prstGeom>
        </p:spPr>
        <p:txBody>
          <a:bodyPr lIns="0" rIns="0" tIns="0" bIns="0">
            <a:normAutofit/>
          </a:bodyPr>
          <a:p>
            <a:endParaRPr b="0" lang="en-US" sz="3200" spc="-1" strike="noStrike">
              <a:latin typeface="Arial"/>
            </a:endParaRPr>
          </a:p>
        </p:txBody>
      </p:sp>
      <p:sp>
        <p:nvSpPr>
          <p:cNvPr id="108" name="PlaceHolder 4"/>
          <p:cNvSpPr>
            <a:spLocks noGrp="1"/>
          </p:cNvSpPr>
          <p:nvPr>
            <p:ph type="body"/>
          </p:nvPr>
        </p:nvSpPr>
        <p:spPr>
          <a:xfrm>
            <a:off x="504000" y="4058640"/>
            <a:ext cx="4426920" cy="2090880"/>
          </a:xfrm>
          <a:prstGeom prst="rect">
            <a:avLst/>
          </a:prstGeom>
        </p:spPr>
        <p:txBody>
          <a:bodyPr lIns="0" rIns="0" tIns="0" bIns="0">
            <a:normAutofit/>
          </a:bodyPr>
          <a:p>
            <a:endParaRPr b="0" lang="en-US" sz="3200" spc="-1" strike="noStrike">
              <a:latin typeface="Arial"/>
            </a:endParaRPr>
          </a:p>
        </p:txBody>
      </p:sp>
      <p:sp>
        <p:nvSpPr>
          <p:cNvPr id="109" name="PlaceHolder 5"/>
          <p:cNvSpPr>
            <a:spLocks noGrp="1"/>
          </p:cNvSpPr>
          <p:nvPr>
            <p:ph type="body"/>
          </p:nvPr>
        </p:nvSpPr>
        <p:spPr>
          <a:xfrm>
            <a:off x="5152680" y="4058640"/>
            <a:ext cx="44269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111" name="PlaceHolder 2"/>
          <p:cNvSpPr>
            <a:spLocks noGrp="1"/>
          </p:cNvSpPr>
          <p:nvPr>
            <p:ph type="body"/>
          </p:nvPr>
        </p:nvSpPr>
        <p:spPr>
          <a:xfrm>
            <a:off x="504000" y="1768680"/>
            <a:ext cx="2921040" cy="2090880"/>
          </a:xfrm>
          <a:prstGeom prst="rect">
            <a:avLst/>
          </a:prstGeom>
        </p:spPr>
        <p:txBody>
          <a:bodyPr lIns="0" rIns="0" tIns="0" bIns="0">
            <a:normAutofit/>
          </a:bodyPr>
          <a:p>
            <a:endParaRPr b="0" lang="en-US" sz="3200" spc="-1" strike="noStrike">
              <a:latin typeface="Arial"/>
            </a:endParaRPr>
          </a:p>
        </p:txBody>
      </p:sp>
      <p:sp>
        <p:nvSpPr>
          <p:cNvPr id="112" name="PlaceHolder 3"/>
          <p:cNvSpPr>
            <a:spLocks noGrp="1"/>
          </p:cNvSpPr>
          <p:nvPr>
            <p:ph type="body"/>
          </p:nvPr>
        </p:nvSpPr>
        <p:spPr>
          <a:xfrm>
            <a:off x="3571560" y="1768680"/>
            <a:ext cx="2921040" cy="2090880"/>
          </a:xfrm>
          <a:prstGeom prst="rect">
            <a:avLst/>
          </a:prstGeom>
        </p:spPr>
        <p:txBody>
          <a:bodyPr lIns="0" rIns="0" tIns="0" bIns="0">
            <a:normAutofit/>
          </a:bodyPr>
          <a:p>
            <a:endParaRPr b="0" lang="en-US" sz="3200" spc="-1" strike="noStrike">
              <a:latin typeface="Arial"/>
            </a:endParaRPr>
          </a:p>
        </p:txBody>
      </p:sp>
      <p:sp>
        <p:nvSpPr>
          <p:cNvPr id="113" name="PlaceHolder 4"/>
          <p:cNvSpPr>
            <a:spLocks noGrp="1"/>
          </p:cNvSpPr>
          <p:nvPr>
            <p:ph type="body"/>
          </p:nvPr>
        </p:nvSpPr>
        <p:spPr>
          <a:xfrm>
            <a:off x="6639120" y="1768680"/>
            <a:ext cx="2921040" cy="2090880"/>
          </a:xfrm>
          <a:prstGeom prst="rect">
            <a:avLst/>
          </a:prstGeom>
        </p:spPr>
        <p:txBody>
          <a:bodyPr lIns="0" rIns="0" tIns="0" bIns="0">
            <a:normAutofit/>
          </a:bodyPr>
          <a:p>
            <a:endParaRPr b="0" lang="en-US" sz="3200" spc="-1" strike="noStrike">
              <a:latin typeface="Arial"/>
            </a:endParaRPr>
          </a:p>
        </p:txBody>
      </p:sp>
      <p:sp>
        <p:nvSpPr>
          <p:cNvPr id="114" name="PlaceHolder 5"/>
          <p:cNvSpPr>
            <a:spLocks noGrp="1"/>
          </p:cNvSpPr>
          <p:nvPr>
            <p:ph type="body"/>
          </p:nvPr>
        </p:nvSpPr>
        <p:spPr>
          <a:xfrm>
            <a:off x="504000" y="4058640"/>
            <a:ext cx="2921040" cy="2090880"/>
          </a:xfrm>
          <a:prstGeom prst="rect">
            <a:avLst/>
          </a:prstGeom>
        </p:spPr>
        <p:txBody>
          <a:bodyPr lIns="0" rIns="0" tIns="0" bIns="0">
            <a:normAutofit/>
          </a:bodyPr>
          <a:p>
            <a:endParaRPr b="0" lang="en-US" sz="3200" spc="-1" strike="noStrike">
              <a:latin typeface="Arial"/>
            </a:endParaRPr>
          </a:p>
        </p:txBody>
      </p:sp>
      <p:sp>
        <p:nvSpPr>
          <p:cNvPr id="115" name="PlaceHolder 6"/>
          <p:cNvSpPr>
            <a:spLocks noGrp="1"/>
          </p:cNvSpPr>
          <p:nvPr>
            <p:ph type="body"/>
          </p:nvPr>
        </p:nvSpPr>
        <p:spPr>
          <a:xfrm>
            <a:off x="3571560" y="4058640"/>
            <a:ext cx="2921040" cy="2090880"/>
          </a:xfrm>
          <a:prstGeom prst="rect">
            <a:avLst/>
          </a:prstGeom>
        </p:spPr>
        <p:txBody>
          <a:bodyPr lIns="0" rIns="0" tIns="0" bIns="0">
            <a:normAutofit/>
          </a:bodyPr>
          <a:p>
            <a:endParaRPr b="0" lang="en-US" sz="3200" spc="-1" strike="noStrike">
              <a:latin typeface="Arial"/>
            </a:endParaRPr>
          </a:p>
        </p:txBody>
      </p:sp>
      <p:sp>
        <p:nvSpPr>
          <p:cNvPr id="116" name="PlaceHolder 7"/>
          <p:cNvSpPr>
            <a:spLocks noGrp="1"/>
          </p:cNvSpPr>
          <p:nvPr>
            <p:ph type="body"/>
          </p:nvPr>
        </p:nvSpPr>
        <p:spPr>
          <a:xfrm>
            <a:off x="6639120" y="4058640"/>
            <a:ext cx="292104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1"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122" name="PlaceHolder 2"/>
          <p:cNvSpPr>
            <a:spLocks noGrp="1"/>
          </p:cNvSpPr>
          <p:nvPr>
            <p:ph type="subTitle"/>
          </p:nvPr>
        </p:nvSpPr>
        <p:spPr>
          <a:xfrm>
            <a:off x="504000" y="1768680"/>
            <a:ext cx="9072000" cy="438408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124" name="PlaceHolder 2"/>
          <p:cNvSpPr>
            <a:spLocks noGrp="1"/>
          </p:cNvSpPr>
          <p:nvPr>
            <p:ph type="body"/>
          </p:nvPr>
        </p:nvSpPr>
        <p:spPr>
          <a:xfrm>
            <a:off x="504000" y="1768680"/>
            <a:ext cx="907200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8" name="PlaceHolder 2"/>
          <p:cNvSpPr>
            <a:spLocks noGrp="1"/>
          </p:cNvSpPr>
          <p:nvPr>
            <p:ph type="body"/>
          </p:nvPr>
        </p:nvSpPr>
        <p:spPr>
          <a:xfrm>
            <a:off x="504000" y="1768680"/>
            <a:ext cx="4426920" cy="4384080"/>
          </a:xfrm>
          <a:prstGeom prst="rect">
            <a:avLst/>
          </a:prstGeom>
        </p:spPr>
        <p:txBody>
          <a:bodyPr lIns="0" rIns="0" tIns="0" bIns="0">
            <a:normAutofit/>
          </a:bodyPr>
          <a:p>
            <a:endParaRPr b="0" lang="en-US" sz="3200" spc="-1" strike="noStrike">
              <a:latin typeface="Arial"/>
            </a:endParaRPr>
          </a:p>
        </p:txBody>
      </p:sp>
      <p:sp>
        <p:nvSpPr>
          <p:cNvPr id="9" name="PlaceHolder 3"/>
          <p:cNvSpPr>
            <a:spLocks noGrp="1"/>
          </p:cNvSpPr>
          <p:nvPr>
            <p:ph type="body"/>
          </p:nvPr>
        </p:nvSpPr>
        <p:spPr>
          <a:xfrm>
            <a:off x="5152680" y="1768680"/>
            <a:ext cx="44269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126" name="PlaceHolder 2"/>
          <p:cNvSpPr>
            <a:spLocks noGrp="1"/>
          </p:cNvSpPr>
          <p:nvPr>
            <p:ph type="body"/>
          </p:nvPr>
        </p:nvSpPr>
        <p:spPr>
          <a:xfrm>
            <a:off x="504000" y="1768680"/>
            <a:ext cx="4426920" cy="4384080"/>
          </a:xfrm>
          <a:prstGeom prst="rect">
            <a:avLst/>
          </a:prstGeom>
        </p:spPr>
        <p:txBody>
          <a:bodyPr lIns="0" rIns="0" tIns="0" bIns="0">
            <a:normAutofit/>
          </a:bodyPr>
          <a:p>
            <a:endParaRPr b="0" lang="en-US" sz="3200" spc="-1" strike="noStrike">
              <a:latin typeface="Arial"/>
            </a:endParaRPr>
          </a:p>
        </p:txBody>
      </p:sp>
      <p:sp>
        <p:nvSpPr>
          <p:cNvPr id="127" name="PlaceHolder 3"/>
          <p:cNvSpPr>
            <a:spLocks noGrp="1"/>
          </p:cNvSpPr>
          <p:nvPr>
            <p:ph type="body"/>
          </p:nvPr>
        </p:nvSpPr>
        <p:spPr>
          <a:xfrm>
            <a:off x="5152680" y="1768680"/>
            <a:ext cx="4426920" cy="43840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8"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9" name="PlaceHolder 1"/>
          <p:cNvSpPr>
            <a:spLocks noGrp="1"/>
          </p:cNvSpPr>
          <p:nvPr>
            <p:ph type="subTitle"/>
          </p:nvPr>
        </p:nvSpPr>
        <p:spPr>
          <a:xfrm>
            <a:off x="504000" y="301320"/>
            <a:ext cx="9072000" cy="585036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0"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131" name="PlaceHolder 2"/>
          <p:cNvSpPr>
            <a:spLocks noGrp="1"/>
          </p:cNvSpPr>
          <p:nvPr>
            <p:ph type="body"/>
          </p:nvPr>
        </p:nvSpPr>
        <p:spPr>
          <a:xfrm>
            <a:off x="504000" y="1768680"/>
            <a:ext cx="4426920" cy="2090880"/>
          </a:xfrm>
          <a:prstGeom prst="rect">
            <a:avLst/>
          </a:prstGeom>
        </p:spPr>
        <p:txBody>
          <a:bodyPr lIns="0" rIns="0" tIns="0" bIns="0">
            <a:normAutofit/>
          </a:bodyPr>
          <a:p>
            <a:endParaRPr b="0" lang="en-US" sz="3200" spc="-1" strike="noStrike">
              <a:latin typeface="Arial"/>
            </a:endParaRPr>
          </a:p>
        </p:txBody>
      </p:sp>
      <p:sp>
        <p:nvSpPr>
          <p:cNvPr id="132" name="PlaceHolder 3"/>
          <p:cNvSpPr>
            <a:spLocks noGrp="1"/>
          </p:cNvSpPr>
          <p:nvPr>
            <p:ph type="body"/>
          </p:nvPr>
        </p:nvSpPr>
        <p:spPr>
          <a:xfrm>
            <a:off x="5152680" y="1768680"/>
            <a:ext cx="4426920" cy="4384080"/>
          </a:xfrm>
          <a:prstGeom prst="rect">
            <a:avLst/>
          </a:prstGeom>
        </p:spPr>
        <p:txBody>
          <a:bodyPr lIns="0" rIns="0" tIns="0" bIns="0">
            <a:normAutofit/>
          </a:bodyPr>
          <a:p>
            <a:endParaRPr b="0" lang="en-US" sz="3200" spc="-1" strike="noStrike">
              <a:latin typeface="Arial"/>
            </a:endParaRPr>
          </a:p>
        </p:txBody>
      </p:sp>
      <p:sp>
        <p:nvSpPr>
          <p:cNvPr id="133" name="PlaceHolder 4"/>
          <p:cNvSpPr>
            <a:spLocks noGrp="1"/>
          </p:cNvSpPr>
          <p:nvPr>
            <p:ph type="body"/>
          </p:nvPr>
        </p:nvSpPr>
        <p:spPr>
          <a:xfrm>
            <a:off x="504000" y="4058640"/>
            <a:ext cx="44269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4"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135" name="PlaceHolder 2"/>
          <p:cNvSpPr>
            <a:spLocks noGrp="1"/>
          </p:cNvSpPr>
          <p:nvPr>
            <p:ph type="body"/>
          </p:nvPr>
        </p:nvSpPr>
        <p:spPr>
          <a:xfrm>
            <a:off x="504000" y="1768680"/>
            <a:ext cx="4426920" cy="4384080"/>
          </a:xfrm>
          <a:prstGeom prst="rect">
            <a:avLst/>
          </a:prstGeom>
        </p:spPr>
        <p:txBody>
          <a:bodyPr lIns="0" rIns="0" tIns="0" bIns="0">
            <a:normAutofit/>
          </a:bodyPr>
          <a:p>
            <a:endParaRPr b="0" lang="en-US" sz="3200" spc="-1" strike="noStrike">
              <a:latin typeface="Arial"/>
            </a:endParaRPr>
          </a:p>
        </p:txBody>
      </p:sp>
      <p:sp>
        <p:nvSpPr>
          <p:cNvPr id="136" name="PlaceHolder 3"/>
          <p:cNvSpPr>
            <a:spLocks noGrp="1"/>
          </p:cNvSpPr>
          <p:nvPr>
            <p:ph type="body"/>
          </p:nvPr>
        </p:nvSpPr>
        <p:spPr>
          <a:xfrm>
            <a:off x="5152680" y="1768680"/>
            <a:ext cx="4426920" cy="2090880"/>
          </a:xfrm>
          <a:prstGeom prst="rect">
            <a:avLst/>
          </a:prstGeom>
        </p:spPr>
        <p:txBody>
          <a:bodyPr lIns="0" rIns="0" tIns="0" bIns="0">
            <a:normAutofit/>
          </a:bodyPr>
          <a:p>
            <a:endParaRPr b="0" lang="en-US" sz="3200" spc="-1" strike="noStrike">
              <a:latin typeface="Arial"/>
            </a:endParaRPr>
          </a:p>
        </p:txBody>
      </p:sp>
      <p:sp>
        <p:nvSpPr>
          <p:cNvPr id="137" name="PlaceHolder 4"/>
          <p:cNvSpPr>
            <a:spLocks noGrp="1"/>
          </p:cNvSpPr>
          <p:nvPr>
            <p:ph type="body"/>
          </p:nvPr>
        </p:nvSpPr>
        <p:spPr>
          <a:xfrm>
            <a:off x="5152680" y="4058640"/>
            <a:ext cx="44269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139" name="PlaceHolder 2"/>
          <p:cNvSpPr>
            <a:spLocks noGrp="1"/>
          </p:cNvSpPr>
          <p:nvPr>
            <p:ph type="body"/>
          </p:nvPr>
        </p:nvSpPr>
        <p:spPr>
          <a:xfrm>
            <a:off x="504000" y="1768680"/>
            <a:ext cx="4426920" cy="2090880"/>
          </a:xfrm>
          <a:prstGeom prst="rect">
            <a:avLst/>
          </a:prstGeom>
        </p:spPr>
        <p:txBody>
          <a:bodyPr lIns="0" rIns="0" tIns="0" bIns="0">
            <a:normAutofit/>
          </a:bodyPr>
          <a:p>
            <a:endParaRPr b="0" lang="en-US" sz="3200" spc="-1" strike="noStrike">
              <a:latin typeface="Arial"/>
            </a:endParaRPr>
          </a:p>
        </p:txBody>
      </p:sp>
      <p:sp>
        <p:nvSpPr>
          <p:cNvPr id="140" name="PlaceHolder 3"/>
          <p:cNvSpPr>
            <a:spLocks noGrp="1"/>
          </p:cNvSpPr>
          <p:nvPr>
            <p:ph type="body"/>
          </p:nvPr>
        </p:nvSpPr>
        <p:spPr>
          <a:xfrm>
            <a:off x="5152680" y="1768680"/>
            <a:ext cx="4426920" cy="2090880"/>
          </a:xfrm>
          <a:prstGeom prst="rect">
            <a:avLst/>
          </a:prstGeom>
        </p:spPr>
        <p:txBody>
          <a:bodyPr lIns="0" rIns="0" tIns="0" bIns="0">
            <a:normAutofit/>
          </a:bodyPr>
          <a:p>
            <a:endParaRPr b="0" lang="en-US" sz="3200" spc="-1" strike="noStrike">
              <a:latin typeface="Arial"/>
            </a:endParaRPr>
          </a:p>
        </p:txBody>
      </p:sp>
      <p:sp>
        <p:nvSpPr>
          <p:cNvPr id="141" name="PlaceHolder 4"/>
          <p:cNvSpPr>
            <a:spLocks noGrp="1"/>
          </p:cNvSpPr>
          <p:nvPr>
            <p:ph type="body"/>
          </p:nvPr>
        </p:nvSpPr>
        <p:spPr>
          <a:xfrm>
            <a:off x="504000" y="4058640"/>
            <a:ext cx="90720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2"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143" name="PlaceHolder 2"/>
          <p:cNvSpPr>
            <a:spLocks noGrp="1"/>
          </p:cNvSpPr>
          <p:nvPr>
            <p:ph type="body"/>
          </p:nvPr>
        </p:nvSpPr>
        <p:spPr>
          <a:xfrm>
            <a:off x="504000" y="1768680"/>
            <a:ext cx="9072000" cy="2090880"/>
          </a:xfrm>
          <a:prstGeom prst="rect">
            <a:avLst/>
          </a:prstGeom>
        </p:spPr>
        <p:txBody>
          <a:bodyPr lIns="0" rIns="0" tIns="0" bIns="0">
            <a:normAutofit/>
          </a:bodyPr>
          <a:p>
            <a:endParaRPr b="0" lang="en-US" sz="3200" spc="-1" strike="noStrike">
              <a:latin typeface="Arial"/>
            </a:endParaRPr>
          </a:p>
        </p:txBody>
      </p:sp>
      <p:sp>
        <p:nvSpPr>
          <p:cNvPr id="144" name="PlaceHolder 3"/>
          <p:cNvSpPr>
            <a:spLocks noGrp="1"/>
          </p:cNvSpPr>
          <p:nvPr>
            <p:ph type="body"/>
          </p:nvPr>
        </p:nvSpPr>
        <p:spPr>
          <a:xfrm>
            <a:off x="504000" y="4058640"/>
            <a:ext cx="907200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5"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146" name="PlaceHolder 2"/>
          <p:cNvSpPr>
            <a:spLocks noGrp="1"/>
          </p:cNvSpPr>
          <p:nvPr>
            <p:ph type="body"/>
          </p:nvPr>
        </p:nvSpPr>
        <p:spPr>
          <a:xfrm>
            <a:off x="504000" y="1768680"/>
            <a:ext cx="4426920" cy="2090880"/>
          </a:xfrm>
          <a:prstGeom prst="rect">
            <a:avLst/>
          </a:prstGeom>
        </p:spPr>
        <p:txBody>
          <a:bodyPr lIns="0" rIns="0" tIns="0" bIns="0">
            <a:normAutofit/>
          </a:bodyPr>
          <a:p>
            <a:endParaRPr b="0" lang="en-US" sz="3200" spc="-1" strike="noStrike">
              <a:latin typeface="Arial"/>
            </a:endParaRPr>
          </a:p>
        </p:txBody>
      </p:sp>
      <p:sp>
        <p:nvSpPr>
          <p:cNvPr id="147" name="PlaceHolder 3"/>
          <p:cNvSpPr>
            <a:spLocks noGrp="1"/>
          </p:cNvSpPr>
          <p:nvPr>
            <p:ph type="body"/>
          </p:nvPr>
        </p:nvSpPr>
        <p:spPr>
          <a:xfrm>
            <a:off x="5152680" y="1768680"/>
            <a:ext cx="4426920" cy="2090880"/>
          </a:xfrm>
          <a:prstGeom prst="rect">
            <a:avLst/>
          </a:prstGeom>
        </p:spPr>
        <p:txBody>
          <a:bodyPr lIns="0" rIns="0" tIns="0" bIns="0">
            <a:normAutofit/>
          </a:bodyPr>
          <a:p>
            <a:endParaRPr b="0" lang="en-US" sz="3200" spc="-1" strike="noStrike">
              <a:latin typeface="Arial"/>
            </a:endParaRPr>
          </a:p>
        </p:txBody>
      </p:sp>
      <p:sp>
        <p:nvSpPr>
          <p:cNvPr id="148" name="PlaceHolder 4"/>
          <p:cNvSpPr>
            <a:spLocks noGrp="1"/>
          </p:cNvSpPr>
          <p:nvPr>
            <p:ph type="body"/>
          </p:nvPr>
        </p:nvSpPr>
        <p:spPr>
          <a:xfrm>
            <a:off x="504000" y="4058640"/>
            <a:ext cx="4426920" cy="2090880"/>
          </a:xfrm>
          <a:prstGeom prst="rect">
            <a:avLst/>
          </a:prstGeom>
        </p:spPr>
        <p:txBody>
          <a:bodyPr lIns="0" rIns="0" tIns="0" bIns="0">
            <a:normAutofit/>
          </a:bodyPr>
          <a:p>
            <a:endParaRPr b="0" lang="en-US" sz="3200" spc="-1" strike="noStrike">
              <a:latin typeface="Arial"/>
            </a:endParaRPr>
          </a:p>
        </p:txBody>
      </p:sp>
      <p:sp>
        <p:nvSpPr>
          <p:cNvPr id="149" name="PlaceHolder 5"/>
          <p:cNvSpPr>
            <a:spLocks noGrp="1"/>
          </p:cNvSpPr>
          <p:nvPr>
            <p:ph type="body"/>
          </p:nvPr>
        </p:nvSpPr>
        <p:spPr>
          <a:xfrm>
            <a:off x="5152680" y="4058640"/>
            <a:ext cx="44269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151" name="PlaceHolder 2"/>
          <p:cNvSpPr>
            <a:spLocks noGrp="1"/>
          </p:cNvSpPr>
          <p:nvPr>
            <p:ph type="body"/>
          </p:nvPr>
        </p:nvSpPr>
        <p:spPr>
          <a:xfrm>
            <a:off x="504000" y="1768680"/>
            <a:ext cx="2921040" cy="2090880"/>
          </a:xfrm>
          <a:prstGeom prst="rect">
            <a:avLst/>
          </a:prstGeom>
        </p:spPr>
        <p:txBody>
          <a:bodyPr lIns="0" rIns="0" tIns="0" bIns="0">
            <a:normAutofit/>
          </a:bodyPr>
          <a:p>
            <a:endParaRPr b="0" lang="en-US" sz="3200" spc="-1" strike="noStrike">
              <a:latin typeface="Arial"/>
            </a:endParaRPr>
          </a:p>
        </p:txBody>
      </p:sp>
      <p:sp>
        <p:nvSpPr>
          <p:cNvPr id="152" name="PlaceHolder 3"/>
          <p:cNvSpPr>
            <a:spLocks noGrp="1"/>
          </p:cNvSpPr>
          <p:nvPr>
            <p:ph type="body"/>
          </p:nvPr>
        </p:nvSpPr>
        <p:spPr>
          <a:xfrm>
            <a:off x="3571560" y="1768680"/>
            <a:ext cx="2921040" cy="2090880"/>
          </a:xfrm>
          <a:prstGeom prst="rect">
            <a:avLst/>
          </a:prstGeom>
        </p:spPr>
        <p:txBody>
          <a:bodyPr lIns="0" rIns="0" tIns="0" bIns="0">
            <a:normAutofit/>
          </a:bodyPr>
          <a:p>
            <a:endParaRPr b="0" lang="en-US" sz="3200" spc="-1" strike="noStrike">
              <a:latin typeface="Arial"/>
            </a:endParaRPr>
          </a:p>
        </p:txBody>
      </p:sp>
      <p:sp>
        <p:nvSpPr>
          <p:cNvPr id="153" name="PlaceHolder 4"/>
          <p:cNvSpPr>
            <a:spLocks noGrp="1"/>
          </p:cNvSpPr>
          <p:nvPr>
            <p:ph type="body"/>
          </p:nvPr>
        </p:nvSpPr>
        <p:spPr>
          <a:xfrm>
            <a:off x="6639120" y="1768680"/>
            <a:ext cx="2921040" cy="2090880"/>
          </a:xfrm>
          <a:prstGeom prst="rect">
            <a:avLst/>
          </a:prstGeom>
        </p:spPr>
        <p:txBody>
          <a:bodyPr lIns="0" rIns="0" tIns="0" bIns="0">
            <a:normAutofit/>
          </a:bodyPr>
          <a:p>
            <a:endParaRPr b="0" lang="en-US" sz="3200" spc="-1" strike="noStrike">
              <a:latin typeface="Arial"/>
            </a:endParaRPr>
          </a:p>
        </p:txBody>
      </p:sp>
      <p:sp>
        <p:nvSpPr>
          <p:cNvPr id="154" name="PlaceHolder 5"/>
          <p:cNvSpPr>
            <a:spLocks noGrp="1"/>
          </p:cNvSpPr>
          <p:nvPr>
            <p:ph type="body"/>
          </p:nvPr>
        </p:nvSpPr>
        <p:spPr>
          <a:xfrm>
            <a:off x="504000" y="4058640"/>
            <a:ext cx="2921040" cy="2090880"/>
          </a:xfrm>
          <a:prstGeom prst="rect">
            <a:avLst/>
          </a:prstGeom>
        </p:spPr>
        <p:txBody>
          <a:bodyPr lIns="0" rIns="0" tIns="0" bIns="0">
            <a:normAutofit/>
          </a:bodyPr>
          <a:p>
            <a:endParaRPr b="0" lang="en-US" sz="3200" spc="-1" strike="noStrike">
              <a:latin typeface="Arial"/>
            </a:endParaRPr>
          </a:p>
        </p:txBody>
      </p:sp>
      <p:sp>
        <p:nvSpPr>
          <p:cNvPr id="155" name="PlaceHolder 6"/>
          <p:cNvSpPr>
            <a:spLocks noGrp="1"/>
          </p:cNvSpPr>
          <p:nvPr>
            <p:ph type="body"/>
          </p:nvPr>
        </p:nvSpPr>
        <p:spPr>
          <a:xfrm>
            <a:off x="3571560" y="4058640"/>
            <a:ext cx="2921040" cy="2090880"/>
          </a:xfrm>
          <a:prstGeom prst="rect">
            <a:avLst/>
          </a:prstGeom>
        </p:spPr>
        <p:txBody>
          <a:bodyPr lIns="0" rIns="0" tIns="0" bIns="0">
            <a:normAutofit/>
          </a:bodyPr>
          <a:p>
            <a:endParaRPr b="0" lang="en-US" sz="3200" spc="-1" strike="noStrike">
              <a:latin typeface="Arial"/>
            </a:endParaRPr>
          </a:p>
        </p:txBody>
      </p:sp>
      <p:sp>
        <p:nvSpPr>
          <p:cNvPr id="156" name="PlaceHolder 7"/>
          <p:cNvSpPr>
            <a:spLocks noGrp="1"/>
          </p:cNvSpPr>
          <p:nvPr>
            <p:ph type="body"/>
          </p:nvPr>
        </p:nvSpPr>
        <p:spPr>
          <a:xfrm>
            <a:off x="6639120" y="4058640"/>
            <a:ext cx="292104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504000" y="301320"/>
            <a:ext cx="9072000" cy="585036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13" name="PlaceHolder 2"/>
          <p:cNvSpPr>
            <a:spLocks noGrp="1"/>
          </p:cNvSpPr>
          <p:nvPr>
            <p:ph type="body"/>
          </p:nvPr>
        </p:nvSpPr>
        <p:spPr>
          <a:xfrm>
            <a:off x="504000" y="1768680"/>
            <a:ext cx="4426920" cy="2090880"/>
          </a:xfrm>
          <a:prstGeom prst="rect">
            <a:avLst/>
          </a:prstGeom>
        </p:spPr>
        <p:txBody>
          <a:bodyPr lIns="0" rIns="0" tIns="0" bIns="0">
            <a:normAutofit/>
          </a:bodyPr>
          <a:p>
            <a:endParaRPr b="0" lang="en-US" sz="3200" spc="-1" strike="noStrike">
              <a:latin typeface="Arial"/>
            </a:endParaRPr>
          </a:p>
        </p:txBody>
      </p:sp>
      <p:sp>
        <p:nvSpPr>
          <p:cNvPr id="14" name="PlaceHolder 3"/>
          <p:cNvSpPr>
            <a:spLocks noGrp="1"/>
          </p:cNvSpPr>
          <p:nvPr>
            <p:ph type="body"/>
          </p:nvPr>
        </p:nvSpPr>
        <p:spPr>
          <a:xfrm>
            <a:off x="5152680" y="1768680"/>
            <a:ext cx="4426920" cy="4384080"/>
          </a:xfrm>
          <a:prstGeom prst="rect">
            <a:avLst/>
          </a:prstGeom>
        </p:spPr>
        <p:txBody>
          <a:bodyPr lIns="0" rIns="0" tIns="0" bIns="0">
            <a:normAutofit/>
          </a:bodyPr>
          <a:p>
            <a:endParaRPr b="0" lang="en-US" sz="3200" spc="-1" strike="noStrike">
              <a:latin typeface="Arial"/>
            </a:endParaRPr>
          </a:p>
        </p:txBody>
      </p:sp>
      <p:sp>
        <p:nvSpPr>
          <p:cNvPr id="15" name="PlaceHolder 4"/>
          <p:cNvSpPr>
            <a:spLocks noGrp="1"/>
          </p:cNvSpPr>
          <p:nvPr>
            <p:ph type="body"/>
          </p:nvPr>
        </p:nvSpPr>
        <p:spPr>
          <a:xfrm>
            <a:off x="504000" y="4058640"/>
            <a:ext cx="44269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17" name="PlaceHolder 2"/>
          <p:cNvSpPr>
            <a:spLocks noGrp="1"/>
          </p:cNvSpPr>
          <p:nvPr>
            <p:ph type="body"/>
          </p:nvPr>
        </p:nvSpPr>
        <p:spPr>
          <a:xfrm>
            <a:off x="504000" y="1768680"/>
            <a:ext cx="4426920" cy="4384080"/>
          </a:xfrm>
          <a:prstGeom prst="rect">
            <a:avLst/>
          </a:prstGeom>
        </p:spPr>
        <p:txBody>
          <a:bodyPr lIns="0" rIns="0" tIns="0" bIns="0">
            <a:normAutofit/>
          </a:bodyPr>
          <a:p>
            <a:endParaRPr b="0" lang="en-US" sz="3200" spc="-1" strike="noStrike">
              <a:latin typeface="Arial"/>
            </a:endParaRPr>
          </a:p>
        </p:txBody>
      </p:sp>
      <p:sp>
        <p:nvSpPr>
          <p:cNvPr id="18" name="PlaceHolder 3"/>
          <p:cNvSpPr>
            <a:spLocks noGrp="1"/>
          </p:cNvSpPr>
          <p:nvPr>
            <p:ph type="body"/>
          </p:nvPr>
        </p:nvSpPr>
        <p:spPr>
          <a:xfrm>
            <a:off x="5152680" y="1768680"/>
            <a:ext cx="4426920" cy="2090880"/>
          </a:xfrm>
          <a:prstGeom prst="rect">
            <a:avLst/>
          </a:prstGeom>
        </p:spPr>
        <p:txBody>
          <a:bodyPr lIns="0" rIns="0" tIns="0" bIns="0">
            <a:normAutofit/>
          </a:bodyPr>
          <a:p>
            <a:endParaRPr b="0" lang="en-US" sz="3200" spc="-1" strike="noStrike">
              <a:latin typeface="Arial"/>
            </a:endParaRPr>
          </a:p>
        </p:txBody>
      </p:sp>
      <p:sp>
        <p:nvSpPr>
          <p:cNvPr id="19" name="PlaceHolder 4"/>
          <p:cNvSpPr>
            <a:spLocks noGrp="1"/>
          </p:cNvSpPr>
          <p:nvPr>
            <p:ph type="body"/>
          </p:nvPr>
        </p:nvSpPr>
        <p:spPr>
          <a:xfrm>
            <a:off x="5152680" y="4058640"/>
            <a:ext cx="4426920" cy="209088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504000" y="301320"/>
            <a:ext cx="9072000" cy="1261800"/>
          </a:xfrm>
          <a:prstGeom prst="rect">
            <a:avLst/>
          </a:prstGeom>
        </p:spPr>
        <p:txBody>
          <a:bodyPr lIns="0" rIns="0" tIns="0" bIns="0" anchor="ctr">
            <a:spAutoFit/>
          </a:bodyPr>
          <a:p>
            <a:pPr algn="ctr"/>
            <a:endParaRPr b="0" lang="en-US" sz="4400" spc="-1" strike="noStrike">
              <a:latin typeface="Arial"/>
            </a:endParaRPr>
          </a:p>
        </p:txBody>
      </p:sp>
      <p:sp>
        <p:nvSpPr>
          <p:cNvPr id="21" name="PlaceHolder 2"/>
          <p:cNvSpPr>
            <a:spLocks noGrp="1"/>
          </p:cNvSpPr>
          <p:nvPr>
            <p:ph type="body"/>
          </p:nvPr>
        </p:nvSpPr>
        <p:spPr>
          <a:xfrm>
            <a:off x="504000" y="1768680"/>
            <a:ext cx="4426920" cy="2090880"/>
          </a:xfrm>
          <a:prstGeom prst="rect">
            <a:avLst/>
          </a:prstGeom>
        </p:spPr>
        <p:txBody>
          <a:bodyPr lIns="0" rIns="0" tIns="0" bIns="0">
            <a:normAutofit/>
          </a:bodyPr>
          <a:p>
            <a:endParaRPr b="0" lang="en-US" sz="3200" spc="-1" strike="noStrike">
              <a:latin typeface="Arial"/>
            </a:endParaRPr>
          </a:p>
        </p:txBody>
      </p:sp>
      <p:sp>
        <p:nvSpPr>
          <p:cNvPr id="22" name="PlaceHolder 3"/>
          <p:cNvSpPr>
            <a:spLocks noGrp="1"/>
          </p:cNvSpPr>
          <p:nvPr>
            <p:ph type="body"/>
          </p:nvPr>
        </p:nvSpPr>
        <p:spPr>
          <a:xfrm>
            <a:off x="5152680" y="1768680"/>
            <a:ext cx="4426920" cy="2090880"/>
          </a:xfrm>
          <a:prstGeom prst="rect">
            <a:avLst/>
          </a:prstGeom>
        </p:spPr>
        <p:txBody>
          <a:bodyPr lIns="0" rIns="0" tIns="0" bIns="0">
            <a:normAutofit/>
          </a:bodyPr>
          <a:p>
            <a:endParaRPr b="0" lang="en-US" sz="3200" spc="-1" strike="noStrike">
              <a:latin typeface="Arial"/>
            </a:endParaRPr>
          </a:p>
        </p:txBody>
      </p:sp>
      <p:sp>
        <p:nvSpPr>
          <p:cNvPr id="23" name="PlaceHolder 4"/>
          <p:cNvSpPr>
            <a:spLocks noGrp="1"/>
          </p:cNvSpPr>
          <p:nvPr>
            <p:ph type="body"/>
          </p:nvPr>
        </p:nvSpPr>
        <p:spPr>
          <a:xfrm>
            <a:off x="504000" y="4058640"/>
            <a:ext cx="9072000" cy="209088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CustomShape 1"/>
          <p:cNvSpPr/>
          <p:nvPr/>
        </p:nvSpPr>
        <p:spPr>
          <a:xfrm>
            <a:off x="0" y="4320000"/>
            <a:ext cx="503280" cy="1079280"/>
          </a:xfrm>
          <a:prstGeom prst="rect">
            <a:avLst/>
          </a:prstGeom>
          <a:solidFill>
            <a:srgbClr val="ef2929"/>
          </a:solidFill>
          <a:ln>
            <a:noFill/>
          </a:ln>
        </p:spPr>
        <p:style>
          <a:lnRef idx="0"/>
          <a:fillRef idx="0"/>
          <a:effectRef idx="0"/>
          <a:fontRef idx="minor"/>
        </p:style>
      </p:sp>
      <p:sp>
        <p:nvSpPr>
          <p:cNvPr id="1" name="PlaceHolder 2"/>
          <p:cNvSpPr>
            <a:spLocks noGrp="1"/>
          </p:cNvSpPr>
          <p:nvPr>
            <p:ph type="title"/>
          </p:nvPr>
        </p:nvSpPr>
        <p:spPr>
          <a:xfrm>
            <a:off x="504000" y="301320"/>
            <a:ext cx="9072000" cy="1261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2" name="PlaceHolder 3"/>
          <p:cNvSpPr>
            <a:spLocks noGrp="1"/>
          </p:cNvSpPr>
          <p:nvPr>
            <p:ph type="body"/>
          </p:nvPr>
        </p:nvSpPr>
        <p:spPr>
          <a:xfrm>
            <a:off x="504000" y="1768680"/>
            <a:ext cx="90720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 name="CustomShape 1"/>
          <p:cNvSpPr/>
          <p:nvPr/>
        </p:nvSpPr>
        <p:spPr>
          <a:xfrm>
            <a:off x="0" y="288000"/>
            <a:ext cx="503280" cy="1079280"/>
          </a:xfrm>
          <a:prstGeom prst="rect">
            <a:avLst/>
          </a:prstGeom>
          <a:solidFill>
            <a:srgbClr val="ef2929"/>
          </a:solidFill>
          <a:ln>
            <a:noFill/>
          </a:ln>
        </p:spPr>
        <p:style>
          <a:lnRef idx="0"/>
          <a:fillRef idx="0"/>
          <a:effectRef idx="0"/>
          <a:fontRef idx="minor"/>
        </p:style>
      </p:sp>
      <p:sp>
        <p:nvSpPr>
          <p:cNvPr id="40" name="PlaceHolder 2"/>
          <p:cNvSpPr>
            <a:spLocks noGrp="1"/>
          </p:cNvSpPr>
          <p:nvPr>
            <p:ph type="title"/>
          </p:nvPr>
        </p:nvSpPr>
        <p:spPr>
          <a:xfrm>
            <a:off x="504000" y="301320"/>
            <a:ext cx="9072000" cy="1261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41" name="PlaceHolder 3"/>
          <p:cNvSpPr>
            <a:spLocks noGrp="1"/>
          </p:cNvSpPr>
          <p:nvPr>
            <p:ph type="body"/>
          </p:nvPr>
        </p:nvSpPr>
        <p:spPr>
          <a:xfrm>
            <a:off x="504000" y="1768680"/>
            <a:ext cx="90720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8" name="CustomShape 1"/>
          <p:cNvSpPr/>
          <p:nvPr/>
        </p:nvSpPr>
        <p:spPr>
          <a:xfrm>
            <a:off x="0" y="288000"/>
            <a:ext cx="503280" cy="1079280"/>
          </a:xfrm>
          <a:prstGeom prst="rect">
            <a:avLst/>
          </a:prstGeom>
          <a:solidFill>
            <a:srgbClr val="ef2929"/>
          </a:solidFill>
          <a:ln>
            <a:noFill/>
          </a:ln>
        </p:spPr>
        <p:style>
          <a:lnRef idx="0"/>
          <a:fillRef idx="0"/>
          <a:effectRef idx="0"/>
          <a:fontRef idx="minor"/>
        </p:style>
      </p:sp>
      <p:sp>
        <p:nvSpPr>
          <p:cNvPr id="79" name="PlaceHolder 2"/>
          <p:cNvSpPr>
            <a:spLocks noGrp="1"/>
          </p:cNvSpPr>
          <p:nvPr>
            <p:ph type="title"/>
          </p:nvPr>
        </p:nvSpPr>
        <p:spPr>
          <a:xfrm>
            <a:off x="504000" y="301320"/>
            <a:ext cx="9072000" cy="1261800"/>
          </a:xfrm>
          <a:prstGeom prst="rect">
            <a:avLst/>
          </a:prstGeom>
        </p:spPr>
        <p:txBody>
          <a:bodyPr lIns="0" rIns="0" tIns="0" bIns="0" anchor="ctr">
            <a:noAutofit/>
          </a:bodyPr>
          <a:p>
            <a:pPr algn="ctr"/>
            <a:r>
              <a:rPr b="0" lang="en-US" sz="4400" spc="-1" strike="noStrike">
                <a:latin typeface="Arial"/>
              </a:rPr>
              <a:t>Click to edit the title text format</a:t>
            </a:r>
            <a:endParaRPr b="0" lang="en-US" sz="4400" spc="-1" strike="noStrike">
              <a:latin typeface="Arial"/>
            </a:endParaRPr>
          </a:p>
        </p:txBody>
      </p:sp>
      <p:sp>
        <p:nvSpPr>
          <p:cNvPr id="80" name="PlaceHolder 3"/>
          <p:cNvSpPr>
            <a:spLocks noGrp="1"/>
          </p:cNvSpPr>
          <p:nvPr>
            <p:ph type="body"/>
          </p:nvPr>
        </p:nvSpPr>
        <p:spPr>
          <a:xfrm>
            <a:off x="504000" y="1768680"/>
            <a:ext cx="90720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7" name="CustomShape 1"/>
          <p:cNvSpPr/>
          <p:nvPr/>
        </p:nvSpPr>
        <p:spPr>
          <a:xfrm>
            <a:off x="0" y="288000"/>
            <a:ext cx="503280" cy="1079280"/>
          </a:xfrm>
          <a:prstGeom prst="rect">
            <a:avLst/>
          </a:prstGeom>
          <a:solidFill>
            <a:srgbClr val="ef2929"/>
          </a:solidFill>
          <a:ln>
            <a:noFill/>
          </a:ln>
        </p:spPr>
        <p:style>
          <a:lnRef idx="0"/>
          <a:fillRef idx="0"/>
          <a:effectRef idx="0"/>
          <a:fontRef idx="minor"/>
        </p:style>
      </p:sp>
      <p:sp>
        <p:nvSpPr>
          <p:cNvPr id="118" name="PlaceHolder 2"/>
          <p:cNvSpPr>
            <a:spLocks noGrp="1"/>
          </p:cNvSpPr>
          <p:nvPr>
            <p:ph type="title"/>
          </p:nvPr>
        </p:nvSpPr>
        <p:spPr>
          <a:xfrm>
            <a:off x="720000" y="300960"/>
            <a:ext cx="8854920" cy="1262160"/>
          </a:xfrm>
          <a:prstGeom prst="rect">
            <a:avLst/>
          </a:prstGeom>
        </p:spPr>
        <p:txBody>
          <a:bodyPr lIns="0" rIns="0" tIns="0" bIns="0" anchor="ctr">
            <a:spAutoFit/>
          </a:bodyPr>
          <a:p>
            <a:r>
              <a:rPr b="0" lang="en-US" sz="1800" spc="-1" strike="noStrike">
                <a:latin typeface="Arial"/>
              </a:rPr>
              <a:t>Click to edit the title text format</a:t>
            </a:r>
            <a:endParaRPr b="0" lang="en-US" sz="1800" spc="-1" strike="noStrike">
              <a:latin typeface="Arial"/>
            </a:endParaRPr>
          </a:p>
        </p:txBody>
      </p:sp>
      <p:sp>
        <p:nvSpPr>
          <p:cNvPr id="119" name="PlaceHolder 3"/>
          <p:cNvSpPr>
            <a:spLocks noGrp="1"/>
          </p:cNvSpPr>
          <p:nvPr>
            <p:ph type="body"/>
          </p:nvPr>
        </p:nvSpPr>
        <p:spPr>
          <a:xfrm>
            <a:off x="720000" y="2160000"/>
            <a:ext cx="2056680" cy="2090520"/>
          </a:xfrm>
          <a:prstGeom prst="rect">
            <a:avLst/>
          </a:prstGeom>
        </p:spPr>
        <p:txBody>
          <a:bodyPr lIns="0" rIns="0" tIns="0" bIns="0">
            <a:normAutofit fontScale="3000"/>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
        <p:nvSpPr>
          <p:cNvPr id="120" name="PlaceHolder 4"/>
          <p:cNvSpPr>
            <a:spLocks noGrp="1"/>
          </p:cNvSpPr>
          <p:nvPr>
            <p:ph type="body"/>
          </p:nvPr>
        </p:nvSpPr>
        <p:spPr>
          <a:xfrm>
            <a:off x="2880360" y="2160000"/>
            <a:ext cx="2056680" cy="2090520"/>
          </a:xfrm>
          <a:prstGeom prst="rect">
            <a:avLst/>
          </a:prstGeom>
        </p:spPr>
        <p:txBody>
          <a:bodyPr lIns="0" rIns="0" tIns="0" bIns="0">
            <a:normAutofit fontScale="3000"/>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 Id="rId3"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40.xml"/>
</Relationships>
</file>

<file path=ppt/slides/_rels/slide5.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40.xml"/>
</Relationships>
</file>

<file path=ppt/slides/_rels/slide6.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image" Target="../media/image6.jpeg"/><Relationship Id="rId3" Type="http://schemas.openxmlformats.org/officeDocument/2006/relationships/slideLayout" Target="../slideLayouts/slideLayout25.xml"/>
</Relationships>
</file>

<file path=ppt/slides/_rels/slide7.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jpeg"/><Relationship Id="rId5" Type="http://schemas.openxmlformats.org/officeDocument/2006/relationships/slideLayout" Target="../slideLayouts/slideLayout2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 name="CustomShape 1"/>
          <p:cNvSpPr/>
          <p:nvPr/>
        </p:nvSpPr>
        <p:spPr>
          <a:xfrm>
            <a:off x="792000" y="4104000"/>
            <a:ext cx="8567280" cy="1439280"/>
          </a:xfrm>
          <a:prstGeom prst="rect">
            <a:avLst/>
          </a:prstGeom>
          <a:noFill/>
          <a:ln>
            <a:noFill/>
          </a:ln>
        </p:spPr>
        <p:style>
          <a:lnRef idx="0"/>
          <a:fillRef idx="0"/>
          <a:effectRef idx="0"/>
          <a:fontRef idx="minor"/>
        </p:style>
      </p:sp>
      <p:sp>
        <p:nvSpPr>
          <p:cNvPr id="158" name="CustomShape 2"/>
          <p:cNvSpPr/>
          <p:nvPr/>
        </p:nvSpPr>
        <p:spPr>
          <a:xfrm>
            <a:off x="792000" y="5904000"/>
            <a:ext cx="8567280" cy="981720"/>
          </a:xfrm>
          <a:prstGeom prst="rect">
            <a:avLst/>
          </a:prstGeom>
          <a:noFill/>
          <a:ln>
            <a:noFill/>
          </a:ln>
        </p:spPr>
        <p:style>
          <a:lnRef idx="0"/>
          <a:fillRef idx="0"/>
          <a:effectRef idx="0"/>
          <a:fontRef idx="minor"/>
        </p:style>
      </p:sp>
      <p:sp>
        <p:nvSpPr>
          <p:cNvPr id="159" name="CustomShape 3"/>
          <p:cNvSpPr/>
          <p:nvPr/>
        </p:nvSpPr>
        <p:spPr>
          <a:xfrm>
            <a:off x="1188720" y="1737360"/>
            <a:ext cx="7680600" cy="821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400" spc="-1" strike="noStrike">
                <a:latin typeface="Arial"/>
              </a:rPr>
              <a:t>Building a data pipeline using Raspberry Pi and Azure IoT services</a:t>
            </a: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 name="CustomShape 1"/>
          <p:cNvSpPr/>
          <p:nvPr/>
        </p:nvSpPr>
        <p:spPr>
          <a:xfrm>
            <a:off x="720000" y="505080"/>
            <a:ext cx="8854920" cy="853560"/>
          </a:xfrm>
          <a:prstGeom prst="rect">
            <a:avLst/>
          </a:prstGeom>
          <a:noFill/>
          <a:ln>
            <a:noFill/>
          </a:ln>
        </p:spPr>
        <p:style>
          <a:lnRef idx="0"/>
          <a:fillRef idx="0"/>
          <a:effectRef idx="0"/>
          <a:fontRef idx="minor"/>
        </p:style>
        <p:txBody>
          <a:bodyPr lIns="0" rIns="0" tIns="0" bIns="0" anchor="ctr">
            <a:spAutoFit/>
          </a:bodyPr>
          <a:p>
            <a:pPr>
              <a:lnSpc>
                <a:spcPct val="100000"/>
              </a:lnSpc>
            </a:pPr>
            <a:r>
              <a:rPr b="1" lang="en-US" sz="2800" spc="-1" strike="noStrike">
                <a:solidFill>
                  <a:srgbClr val="333333"/>
                </a:solidFill>
                <a:latin typeface="Noto Sans Regular"/>
                <a:ea typeface="DejaVu Sans"/>
              </a:rPr>
              <a:t>Procedure to connect the Raspberry Pi to your Wi-Fi network via Ethernet</a:t>
            </a:r>
            <a:endParaRPr b="0" lang="en-US" sz="2800" spc="-1" strike="noStrike">
              <a:latin typeface="Arial"/>
            </a:endParaRPr>
          </a:p>
        </p:txBody>
      </p:sp>
      <p:sp>
        <p:nvSpPr>
          <p:cNvPr id="161" name="CustomShape 2"/>
          <p:cNvSpPr/>
          <p:nvPr/>
        </p:nvSpPr>
        <p:spPr>
          <a:xfrm>
            <a:off x="720000" y="2160000"/>
            <a:ext cx="8639280" cy="4384080"/>
          </a:xfrm>
          <a:prstGeom prst="rect">
            <a:avLst/>
          </a:prstGeom>
          <a:noFill/>
          <a:ln>
            <a:noFill/>
          </a:ln>
        </p:spPr>
        <p:style>
          <a:lnRef idx="0"/>
          <a:fillRef idx="0"/>
          <a:effectRef idx="0"/>
          <a:fontRef idx="minor"/>
        </p:style>
        <p:txBody>
          <a:bodyPr lIns="0" rIns="0" tIns="0" bIns="0">
            <a:noAutofit/>
          </a:bodyPr>
          <a:p>
            <a:pPr>
              <a:lnSpc>
                <a:spcPct val="100000"/>
              </a:lnSpc>
            </a:pPr>
            <a:r>
              <a:rPr b="0" lang="en-US" sz="1200" spc="-1" strike="noStrike">
                <a:solidFill>
                  <a:srgbClr val="333333"/>
                </a:solidFill>
                <a:latin typeface="Noto Sans Regular"/>
                <a:ea typeface="DejaVu Sans"/>
              </a:rPr>
              <a:t>RJ45 Ethernet cable is used to establish the connection between the Raspberry Pi and the computer.</a:t>
            </a:r>
            <a:endParaRPr b="0" lang="en-US" sz="1200" spc="-1" strike="noStrike">
              <a:latin typeface="Arial"/>
            </a:endParaRPr>
          </a:p>
          <a:p>
            <a:pPr>
              <a:lnSpc>
                <a:spcPct val="100000"/>
              </a:lnSpc>
            </a:pPr>
            <a:endParaRPr b="0" lang="en-US" sz="1200" spc="-1" strike="noStrike">
              <a:latin typeface="Arial"/>
            </a:endParaRPr>
          </a:p>
          <a:p>
            <a:pPr>
              <a:lnSpc>
                <a:spcPct val="100000"/>
              </a:lnSpc>
            </a:pPr>
            <a:r>
              <a:rPr b="0" lang="en-US" sz="1200" spc="-1" strike="noStrike">
                <a:solidFill>
                  <a:srgbClr val="333333"/>
                </a:solidFill>
                <a:latin typeface="Noto Sans Regular"/>
                <a:ea typeface="DejaVu Sans"/>
              </a:rPr>
              <a:t>Step 1: Open “Network and Sharing center”.</a:t>
            </a:r>
            <a:endParaRPr b="0" lang="en-US" sz="1200" spc="-1" strike="noStrike">
              <a:latin typeface="Arial"/>
            </a:endParaRPr>
          </a:p>
          <a:p>
            <a:pPr>
              <a:lnSpc>
                <a:spcPct val="100000"/>
              </a:lnSpc>
            </a:pPr>
            <a:endParaRPr b="0" lang="en-US" sz="1200" spc="-1" strike="noStrike">
              <a:latin typeface="Arial"/>
            </a:endParaRPr>
          </a:p>
          <a:p>
            <a:pPr>
              <a:lnSpc>
                <a:spcPct val="100000"/>
              </a:lnSpc>
            </a:pPr>
            <a:r>
              <a:rPr b="0" lang="en-US" sz="1200" spc="-1" strike="noStrike">
                <a:solidFill>
                  <a:srgbClr val="333333"/>
                </a:solidFill>
                <a:latin typeface="Noto Sans Regular"/>
                <a:ea typeface="DejaVu Sans"/>
              </a:rPr>
              <a:t>Step 2: Click “Wireless network connection status”.</a:t>
            </a:r>
            <a:endParaRPr b="0" lang="en-US" sz="1200" spc="-1" strike="noStrike">
              <a:latin typeface="Arial"/>
            </a:endParaRPr>
          </a:p>
          <a:p>
            <a:pPr>
              <a:lnSpc>
                <a:spcPct val="100000"/>
              </a:lnSpc>
            </a:pPr>
            <a:endParaRPr b="0" lang="en-US" sz="1200" spc="-1" strike="noStrike">
              <a:latin typeface="Arial"/>
            </a:endParaRPr>
          </a:p>
          <a:p>
            <a:pPr>
              <a:lnSpc>
                <a:spcPct val="100000"/>
              </a:lnSpc>
            </a:pPr>
            <a:r>
              <a:rPr b="0" lang="en-US" sz="1200" spc="-1" strike="noStrike">
                <a:solidFill>
                  <a:srgbClr val="333333"/>
                </a:solidFill>
                <a:latin typeface="Noto Sans Regular"/>
                <a:ea typeface="DejaVu Sans"/>
              </a:rPr>
              <a:t>Step 3: Properties &gt; Sharing.</a:t>
            </a:r>
            <a:endParaRPr b="0" lang="en-US" sz="1200" spc="-1" strike="noStrike">
              <a:latin typeface="Arial"/>
            </a:endParaRPr>
          </a:p>
          <a:p>
            <a:pPr>
              <a:lnSpc>
                <a:spcPct val="100000"/>
              </a:lnSpc>
            </a:pPr>
            <a:endParaRPr b="0" lang="en-US" sz="1200" spc="-1" strike="noStrike">
              <a:latin typeface="Arial"/>
            </a:endParaRPr>
          </a:p>
          <a:p>
            <a:pPr>
              <a:lnSpc>
                <a:spcPct val="100000"/>
              </a:lnSpc>
            </a:pPr>
            <a:r>
              <a:rPr b="0" lang="en-US" sz="1200" spc="-1" strike="noStrike">
                <a:solidFill>
                  <a:srgbClr val="333333"/>
                </a:solidFill>
                <a:latin typeface="Noto Sans Regular"/>
                <a:ea typeface="DejaVu Sans"/>
              </a:rPr>
              <a:t>Step 4: The option “Allow other network users to connect through this computer’s internet connection” is selected. This allows the Pi to detect the internet. This means that the Pi will be allotted an IP address.</a:t>
            </a:r>
            <a:endParaRPr b="0" lang="en-US" sz="1200" spc="-1" strike="noStrike">
              <a:latin typeface="Arial"/>
            </a:endParaRPr>
          </a:p>
          <a:p>
            <a:pPr>
              <a:lnSpc>
                <a:spcPct val="100000"/>
              </a:lnSpc>
            </a:pPr>
            <a:endParaRPr b="0" lang="en-US" sz="1200" spc="-1" strike="noStrike">
              <a:latin typeface="Arial"/>
            </a:endParaRPr>
          </a:p>
          <a:p>
            <a:pPr>
              <a:lnSpc>
                <a:spcPct val="100000"/>
              </a:lnSpc>
            </a:pPr>
            <a:r>
              <a:rPr b="0" lang="en-US" sz="1200" spc="-1" strike="noStrike">
                <a:solidFill>
                  <a:srgbClr val="333333"/>
                </a:solidFill>
                <a:latin typeface="Noto Sans Regular"/>
                <a:ea typeface="DejaVu Sans"/>
              </a:rPr>
              <a:t>Step 5: The Raspberry Pi can now be connected to the computer using the Ethernet cable.</a:t>
            </a:r>
            <a:endParaRPr b="0" lang="en-US" sz="1200" spc="-1" strike="noStrike">
              <a:latin typeface="Arial"/>
            </a:endParaRPr>
          </a:p>
          <a:p>
            <a:pPr>
              <a:lnSpc>
                <a:spcPct val="100000"/>
              </a:lnSpc>
            </a:pPr>
            <a:endParaRPr b="0" lang="en-US" sz="1200" spc="-1" strike="noStrike">
              <a:latin typeface="Arial"/>
            </a:endParaRPr>
          </a:p>
          <a:p>
            <a:pPr>
              <a:lnSpc>
                <a:spcPct val="100000"/>
              </a:lnSpc>
            </a:pPr>
            <a:r>
              <a:rPr b="0" lang="en-US" sz="1200" spc="-1" strike="noStrike">
                <a:solidFill>
                  <a:srgbClr val="333333"/>
                </a:solidFill>
                <a:latin typeface="Noto Sans Regular"/>
                <a:ea typeface="DejaVu Sans"/>
              </a:rPr>
              <a:t>Step 6: Click “Unidentified Network” Local Area Connection when it is detected and select “Properties”.</a:t>
            </a:r>
            <a:endParaRPr b="0" lang="en-US" sz="1200" spc="-1" strike="noStrike">
              <a:latin typeface="Arial"/>
            </a:endParaRPr>
          </a:p>
          <a:p>
            <a:pPr>
              <a:lnSpc>
                <a:spcPct val="100000"/>
              </a:lnSpc>
            </a:pPr>
            <a:endParaRPr b="0" lang="en-US" sz="1200" spc="-1" strike="noStrike">
              <a:latin typeface="Arial"/>
            </a:endParaRPr>
          </a:p>
          <a:p>
            <a:pPr>
              <a:lnSpc>
                <a:spcPct val="100000"/>
              </a:lnSpc>
            </a:pPr>
            <a:r>
              <a:rPr b="0" lang="en-US" sz="1200" spc="-1" strike="noStrike">
                <a:solidFill>
                  <a:srgbClr val="333333"/>
                </a:solidFill>
                <a:latin typeface="Noto Sans Regular"/>
                <a:ea typeface="DejaVu Sans"/>
              </a:rPr>
              <a:t>Step 7: Double click on Internet Protocol Version 4. Gateway IP of the new network is seen here.</a:t>
            </a:r>
            <a:endParaRPr b="0" lang="en-US" sz="1200" spc="-1" strike="noStrike">
              <a:latin typeface="Arial"/>
            </a:endParaRPr>
          </a:p>
          <a:p>
            <a:pPr>
              <a:lnSpc>
                <a:spcPct val="100000"/>
              </a:lnSpc>
            </a:pPr>
            <a:endParaRPr b="0" lang="en-US" sz="1200" spc="-1" strike="noStrike">
              <a:latin typeface="Arial"/>
            </a:endParaRPr>
          </a:p>
          <a:p>
            <a:pPr>
              <a:lnSpc>
                <a:spcPct val="100000"/>
              </a:lnSpc>
            </a:pPr>
            <a:r>
              <a:rPr b="0" lang="en-US" sz="1200" spc="-1" strike="noStrike">
                <a:solidFill>
                  <a:srgbClr val="333333"/>
                </a:solidFill>
                <a:latin typeface="Noto Sans Regular"/>
                <a:ea typeface="DejaVu Sans"/>
              </a:rPr>
              <a:t>Step 8: To know the IP allotted to the Pi, “Advanced IP Scanner” software is used. The software displays the name of the Pi and the IP allotted to it. </a:t>
            </a:r>
            <a:endParaRPr b="0" lang="en-US" sz="12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CustomShape 1"/>
          <p:cNvSpPr/>
          <p:nvPr/>
        </p:nvSpPr>
        <p:spPr>
          <a:xfrm>
            <a:off x="720000" y="300960"/>
            <a:ext cx="8854920" cy="1261800"/>
          </a:xfrm>
          <a:prstGeom prst="rect">
            <a:avLst/>
          </a:prstGeom>
          <a:noFill/>
          <a:ln>
            <a:noFill/>
          </a:ln>
        </p:spPr>
        <p:style>
          <a:lnRef idx="0"/>
          <a:fillRef idx="0"/>
          <a:effectRef idx="0"/>
          <a:fontRef idx="minor"/>
        </p:style>
      </p:sp>
      <p:pic>
        <p:nvPicPr>
          <p:cNvPr id="163" name="" descr=""/>
          <p:cNvPicPr/>
          <p:nvPr/>
        </p:nvPicPr>
        <p:blipFill>
          <a:blip r:embed="rId1"/>
          <a:stretch/>
        </p:blipFill>
        <p:spPr>
          <a:xfrm>
            <a:off x="731520" y="1632960"/>
            <a:ext cx="3656880" cy="2742840"/>
          </a:xfrm>
          <a:prstGeom prst="rect">
            <a:avLst/>
          </a:prstGeom>
          <a:ln>
            <a:noFill/>
          </a:ln>
        </p:spPr>
      </p:pic>
      <p:pic>
        <p:nvPicPr>
          <p:cNvPr id="164" name="" descr=""/>
          <p:cNvPicPr/>
          <p:nvPr/>
        </p:nvPicPr>
        <p:blipFill>
          <a:blip r:embed="rId2"/>
          <a:stretch/>
        </p:blipFill>
        <p:spPr>
          <a:xfrm>
            <a:off x="5212080" y="1684440"/>
            <a:ext cx="4215240" cy="3161160"/>
          </a:xfrm>
          <a:prstGeom prst="rect">
            <a:avLst/>
          </a:prstGeom>
          <a:ln>
            <a:noFill/>
          </a:ln>
        </p:spPr>
      </p:pic>
      <p:sp>
        <p:nvSpPr>
          <p:cNvPr id="165" name="CustomShape 2"/>
          <p:cNvSpPr/>
          <p:nvPr/>
        </p:nvSpPr>
        <p:spPr>
          <a:xfrm>
            <a:off x="720000" y="4450320"/>
            <a:ext cx="4215240" cy="2090520"/>
          </a:xfrm>
          <a:prstGeom prst="rect">
            <a:avLst/>
          </a:prstGeom>
          <a:noFill/>
          <a:ln>
            <a:noFill/>
          </a:ln>
        </p:spPr>
        <p:style>
          <a:lnRef idx="0"/>
          <a:fillRef idx="0"/>
          <a:effectRef idx="0"/>
          <a:fontRef idx="minor"/>
        </p:style>
        <p:txBody>
          <a:bodyPr lIns="0" rIns="0" tIns="0" bIns="0">
            <a:noAutofit/>
          </a:bodyPr>
          <a:p>
            <a:pPr marL="432000" indent="-323280">
              <a:lnSpc>
                <a:spcPct val="100000"/>
              </a:lnSpc>
              <a:spcAft>
                <a:spcPts val="1412"/>
              </a:spcAft>
              <a:buClr>
                <a:srgbClr val="ef2929"/>
              </a:buClr>
              <a:buSzPct val="45000"/>
              <a:buFont typeface="Wingdings" charset="2"/>
              <a:buChar char=""/>
            </a:pPr>
            <a:r>
              <a:rPr b="0" lang="en-US" sz="2800" spc="-1" strike="noStrike">
                <a:solidFill>
                  <a:srgbClr val="333333"/>
                </a:solidFill>
                <a:latin typeface="Noto Sans Regular"/>
                <a:ea typeface="DejaVu Sans"/>
              </a:rPr>
              <a:t> </a:t>
            </a:r>
            <a:r>
              <a:rPr b="0" lang="en-US" sz="2800" spc="-1" strike="noStrike">
                <a:solidFill>
                  <a:srgbClr val="333333"/>
                </a:solidFill>
                <a:latin typeface="Noto Sans Regular"/>
                <a:ea typeface="DejaVu Sans"/>
              </a:rPr>
              <a:t>Edge Device setup</a:t>
            </a:r>
            <a:endParaRPr b="0" lang="en-US" sz="2800" spc="-1" strike="noStrike">
              <a:latin typeface="Arial"/>
            </a:endParaRPr>
          </a:p>
          <a:p>
            <a:pPr marL="432000" indent="-323280">
              <a:lnSpc>
                <a:spcPct val="100000"/>
              </a:lnSpc>
              <a:spcAft>
                <a:spcPts val="1412"/>
              </a:spcAft>
              <a:buClr>
                <a:srgbClr val="ef2929"/>
              </a:buClr>
              <a:buSzPct val="45000"/>
              <a:buFont typeface="Wingdings" charset="2"/>
              <a:buChar char=""/>
            </a:pPr>
            <a:r>
              <a:rPr b="0" lang="en-US" sz="2800" spc="-1" strike="noStrike">
                <a:solidFill>
                  <a:srgbClr val="333333"/>
                </a:solidFill>
                <a:latin typeface="Noto Sans Regular"/>
                <a:ea typeface="DejaVu Sans"/>
              </a:rPr>
              <a:t>The RJ45 cable and a USB mouse-keyboard is plugged in.</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6" name="CustomShape 1"/>
          <p:cNvSpPr/>
          <p:nvPr/>
        </p:nvSpPr>
        <p:spPr>
          <a:xfrm>
            <a:off x="720000" y="300960"/>
            <a:ext cx="8854920" cy="1261800"/>
          </a:xfrm>
          <a:prstGeom prst="rect">
            <a:avLst/>
          </a:prstGeom>
          <a:noFill/>
          <a:ln>
            <a:noFill/>
          </a:ln>
        </p:spPr>
        <p:style>
          <a:lnRef idx="0"/>
          <a:fillRef idx="0"/>
          <a:effectRef idx="0"/>
          <a:fontRef idx="minor"/>
        </p:style>
      </p:sp>
      <p:pic>
        <p:nvPicPr>
          <p:cNvPr id="167" name="" descr=""/>
          <p:cNvPicPr/>
          <p:nvPr/>
        </p:nvPicPr>
        <p:blipFill>
          <a:blip r:embed="rId1"/>
          <a:stretch/>
        </p:blipFill>
        <p:spPr>
          <a:xfrm>
            <a:off x="719640" y="2771280"/>
            <a:ext cx="4215240" cy="3161160"/>
          </a:xfrm>
          <a:prstGeom prst="rect">
            <a:avLst/>
          </a:prstGeom>
          <a:ln>
            <a:noFill/>
          </a:ln>
        </p:spPr>
      </p:pic>
      <p:sp>
        <p:nvSpPr>
          <p:cNvPr id="168" name="CustomShape 2"/>
          <p:cNvSpPr/>
          <p:nvPr/>
        </p:nvSpPr>
        <p:spPr>
          <a:xfrm>
            <a:off x="5147280" y="2160000"/>
            <a:ext cx="4215240" cy="4384080"/>
          </a:xfrm>
          <a:prstGeom prst="rect">
            <a:avLst/>
          </a:prstGeom>
          <a:noFill/>
          <a:ln>
            <a:noFill/>
          </a:ln>
        </p:spPr>
        <p:style>
          <a:lnRef idx="0"/>
          <a:fillRef idx="0"/>
          <a:effectRef idx="0"/>
          <a:fontRef idx="minor"/>
        </p:style>
        <p:txBody>
          <a:bodyPr lIns="0" rIns="0" tIns="0" bIns="0">
            <a:noAutofit/>
          </a:bodyPr>
          <a:p>
            <a:pPr marL="432000" indent="-323280">
              <a:lnSpc>
                <a:spcPct val="100000"/>
              </a:lnSpc>
              <a:spcAft>
                <a:spcPts val="1412"/>
              </a:spcAft>
              <a:buClr>
                <a:srgbClr val="ef2929"/>
              </a:buClr>
              <a:buSzPct val="45000"/>
              <a:buFont typeface="Wingdings" charset="2"/>
              <a:buChar char=""/>
            </a:pPr>
            <a:r>
              <a:rPr b="0" lang="en-US" sz="2800" spc="-1" strike="noStrike">
                <a:solidFill>
                  <a:srgbClr val="333333"/>
                </a:solidFill>
                <a:latin typeface="Noto Sans Regular"/>
                <a:ea typeface="DejaVu Sans"/>
              </a:rPr>
              <a:t>The power supply to the Pi is through Micro USB.</a:t>
            </a:r>
            <a:endParaRPr b="0" lang="en-US" sz="2800" spc="-1" strike="noStrike">
              <a:latin typeface="Arial"/>
            </a:endParaRPr>
          </a:p>
          <a:p>
            <a:pPr>
              <a:lnSpc>
                <a:spcPct val="100000"/>
              </a:lnSpc>
              <a:spcAft>
                <a:spcPts val="1412"/>
              </a:spcAft>
            </a:pPr>
            <a:endParaRPr b="0" lang="en-US" sz="2800" spc="-1" strike="noStrike">
              <a:latin typeface="Arial"/>
            </a:endParaRPr>
          </a:p>
          <a:p>
            <a:pPr marL="432000" indent="-323280">
              <a:lnSpc>
                <a:spcPct val="100000"/>
              </a:lnSpc>
              <a:spcAft>
                <a:spcPts val="1412"/>
              </a:spcAft>
              <a:buClr>
                <a:srgbClr val="ef2929"/>
              </a:buClr>
              <a:buSzPct val="45000"/>
              <a:buFont typeface="Wingdings" charset="2"/>
              <a:buChar char=""/>
            </a:pPr>
            <a:r>
              <a:rPr b="0" lang="en-US" sz="2800" spc="-1" strike="noStrike">
                <a:solidFill>
                  <a:srgbClr val="333333"/>
                </a:solidFill>
                <a:latin typeface="Noto Sans Regular"/>
                <a:ea typeface="DejaVu Sans"/>
              </a:rPr>
              <a:t>HDMI cable is plugged in to the port for establishing a display on external monitor.</a:t>
            </a:r>
            <a:endParaRPr b="0" lang="en-US" sz="28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CustomShape 1"/>
          <p:cNvSpPr/>
          <p:nvPr/>
        </p:nvSpPr>
        <p:spPr>
          <a:xfrm>
            <a:off x="720000" y="300960"/>
            <a:ext cx="8854920" cy="1261800"/>
          </a:xfrm>
          <a:prstGeom prst="rect">
            <a:avLst/>
          </a:prstGeom>
          <a:noFill/>
          <a:ln>
            <a:noFill/>
          </a:ln>
        </p:spPr>
        <p:style>
          <a:lnRef idx="0"/>
          <a:fillRef idx="0"/>
          <a:effectRef idx="0"/>
          <a:fontRef idx="minor"/>
        </p:style>
      </p:sp>
      <p:pic>
        <p:nvPicPr>
          <p:cNvPr id="170" name="" descr=""/>
          <p:cNvPicPr/>
          <p:nvPr/>
        </p:nvPicPr>
        <p:blipFill>
          <a:blip r:embed="rId1"/>
          <a:stretch/>
        </p:blipFill>
        <p:spPr>
          <a:xfrm>
            <a:off x="194400" y="2377440"/>
            <a:ext cx="4740480" cy="3555000"/>
          </a:xfrm>
          <a:prstGeom prst="rect">
            <a:avLst/>
          </a:prstGeom>
          <a:ln>
            <a:noFill/>
          </a:ln>
        </p:spPr>
      </p:pic>
      <p:sp>
        <p:nvSpPr>
          <p:cNvPr id="171" name="CustomShape 2"/>
          <p:cNvSpPr/>
          <p:nvPr/>
        </p:nvSpPr>
        <p:spPr>
          <a:xfrm>
            <a:off x="5147280" y="2160000"/>
            <a:ext cx="4215240" cy="4384080"/>
          </a:xfrm>
          <a:prstGeom prst="rect">
            <a:avLst/>
          </a:prstGeom>
          <a:noFill/>
          <a:ln>
            <a:noFill/>
          </a:ln>
        </p:spPr>
        <p:style>
          <a:lnRef idx="0"/>
          <a:fillRef idx="0"/>
          <a:effectRef idx="0"/>
          <a:fontRef idx="minor"/>
        </p:style>
        <p:txBody>
          <a:bodyPr lIns="0" rIns="0" tIns="0" bIns="0">
            <a:noAutofit/>
          </a:bodyPr>
          <a:p>
            <a:pPr marL="432000" indent="-323280">
              <a:lnSpc>
                <a:spcPct val="100000"/>
              </a:lnSpc>
              <a:spcAft>
                <a:spcPts val="1412"/>
              </a:spcAft>
              <a:buClr>
                <a:srgbClr val="ef2929"/>
              </a:buClr>
              <a:buSzPct val="45000"/>
              <a:buFont typeface="Wingdings" charset="2"/>
              <a:buChar char=""/>
            </a:pPr>
            <a:r>
              <a:rPr b="0" lang="en-US" sz="2400" spc="-1" strike="noStrike">
                <a:solidFill>
                  <a:srgbClr val="333333"/>
                </a:solidFill>
                <a:latin typeface="Noto Sans Regular"/>
                <a:ea typeface="DejaVu Sans"/>
              </a:rPr>
              <a:t>I have connected 2 sensors here.</a:t>
            </a:r>
            <a:endParaRPr b="0" lang="en-US" sz="2400" spc="-1" strike="noStrike">
              <a:latin typeface="Arial"/>
            </a:endParaRPr>
          </a:p>
          <a:p>
            <a:pPr marL="432000" indent="-323280">
              <a:lnSpc>
                <a:spcPct val="100000"/>
              </a:lnSpc>
              <a:spcAft>
                <a:spcPts val="1412"/>
              </a:spcAft>
              <a:buClr>
                <a:srgbClr val="ef2929"/>
              </a:buClr>
              <a:buSzPct val="45000"/>
              <a:buFont typeface="Wingdings" charset="2"/>
              <a:buChar char=""/>
            </a:pPr>
            <a:r>
              <a:rPr b="0" lang="en-US" sz="2400" spc="-1" strike="noStrike">
                <a:solidFill>
                  <a:srgbClr val="333333"/>
                </a:solidFill>
                <a:latin typeface="Noto Sans Regular"/>
                <a:ea typeface="DejaVu Sans"/>
              </a:rPr>
              <a:t>A light sensor and a gesture sensor.</a:t>
            </a:r>
            <a:endParaRPr b="0" lang="en-US" sz="2400" spc="-1" strike="noStrike">
              <a:latin typeface="Arial"/>
            </a:endParaRPr>
          </a:p>
          <a:p>
            <a:pPr marL="432000" indent="-323280">
              <a:lnSpc>
                <a:spcPct val="100000"/>
              </a:lnSpc>
              <a:spcAft>
                <a:spcPts val="1412"/>
              </a:spcAft>
              <a:buClr>
                <a:srgbClr val="ef2929"/>
              </a:buClr>
              <a:buSzPct val="45000"/>
              <a:buFont typeface="Wingdings" charset="2"/>
              <a:buChar char=""/>
            </a:pPr>
            <a:r>
              <a:rPr b="0" lang="en-US" sz="2400" spc="-1" strike="noStrike">
                <a:solidFill>
                  <a:srgbClr val="333333"/>
                </a:solidFill>
                <a:latin typeface="Noto Sans Regular"/>
                <a:ea typeface="DejaVu Sans"/>
              </a:rPr>
              <a:t>The Grove interface board allows easy connection of Multiple sensors to the Pi. It helps the user overcome the problem of limited GPIO pins on the Pi.</a:t>
            </a:r>
            <a:endParaRPr b="0" lang="en-US" sz="24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CustomShape 1"/>
          <p:cNvSpPr/>
          <p:nvPr/>
        </p:nvSpPr>
        <p:spPr>
          <a:xfrm>
            <a:off x="720000" y="300960"/>
            <a:ext cx="8854920" cy="1261800"/>
          </a:xfrm>
          <a:prstGeom prst="rect">
            <a:avLst/>
          </a:prstGeom>
          <a:noFill/>
          <a:ln>
            <a:noFill/>
          </a:ln>
        </p:spPr>
        <p:style>
          <a:lnRef idx="0"/>
          <a:fillRef idx="0"/>
          <a:effectRef idx="0"/>
          <a:fontRef idx="minor"/>
        </p:style>
      </p:sp>
      <p:pic>
        <p:nvPicPr>
          <p:cNvPr id="173" name="" descr=""/>
          <p:cNvPicPr/>
          <p:nvPr/>
        </p:nvPicPr>
        <p:blipFill>
          <a:blip r:embed="rId1"/>
          <a:stretch/>
        </p:blipFill>
        <p:spPr>
          <a:xfrm>
            <a:off x="731520" y="1632960"/>
            <a:ext cx="3489480" cy="2617200"/>
          </a:xfrm>
          <a:prstGeom prst="rect">
            <a:avLst/>
          </a:prstGeom>
          <a:ln>
            <a:noFill/>
          </a:ln>
        </p:spPr>
      </p:pic>
      <p:sp>
        <p:nvSpPr>
          <p:cNvPr id="174" name="CustomShape 2"/>
          <p:cNvSpPr/>
          <p:nvPr/>
        </p:nvSpPr>
        <p:spPr>
          <a:xfrm>
            <a:off x="5120640" y="2982960"/>
            <a:ext cx="4453200" cy="2411280"/>
          </a:xfrm>
          <a:prstGeom prst="rect">
            <a:avLst/>
          </a:prstGeom>
          <a:noFill/>
          <a:ln>
            <a:noFill/>
          </a:ln>
        </p:spPr>
        <p:style>
          <a:lnRef idx="0"/>
          <a:fillRef idx="0"/>
          <a:effectRef idx="0"/>
          <a:fontRef idx="minor"/>
        </p:style>
        <p:txBody>
          <a:bodyPr lIns="0" rIns="0" tIns="0" bIns="0">
            <a:noAutofit/>
          </a:bodyPr>
          <a:p>
            <a:pPr marL="432000" indent="-323280">
              <a:lnSpc>
                <a:spcPct val="100000"/>
              </a:lnSpc>
              <a:spcAft>
                <a:spcPts val="1412"/>
              </a:spcAft>
              <a:buClr>
                <a:srgbClr val="ef2929"/>
              </a:buClr>
              <a:buSzPct val="45000"/>
              <a:buFont typeface="Wingdings" charset="2"/>
              <a:buChar char=""/>
            </a:pPr>
            <a:r>
              <a:rPr b="0" lang="en-US" sz="2800" spc="-1" strike="noStrike">
                <a:solidFill>
                  <a:srgbClr val="333333"/>
                </a:solidFill>
                <a:latin typeface="Noto Sans Regular"/>
                <a:ea typeface="DejaVu Sans"/>
              </a:rPr>
              <a:t>The Grove interface board/hook-up board is mounted on the Raspberry Pi.</a:t>
            </a:r>
            <a:endParaRPr b="0" lang="en-US" sz="2800" spc="-1" strike="noStrike">
              <a:latin typeface="Arial"/>
            </a:endParaRPr>
          </a:p>
        </p:txBody>
      </p:sp>
      <p:pic>
        <p:nvPicPr>
          <p:cNvPr id="175" name="" descr=""/>
          <p:cNvPicPr/>
          <p:nvPr/>
        </p:nvPicPr>
        <p:blipFill>
          <a:blip r:embed="rId2"/>
          <a:stretch/>
        </p:blipFill>
        <p:spPr>
          <a:xfrm>
            <a:off x="731520" y="4449960"/>
            <a:ext cx="3489480" cy="2617200"/>
          </a:xfrm>
          <a:prstGeom prst="rect">
            <a:avLst/>
          </a:prstGeom>
          <a:ln>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 name="CustomShape 1"/>
          <p:cNvSpPr/>
          <p:nvPr/>
        </p:nvSpPr>
        <p:spPr>
          <a:xfrm>
            <a:off x="720000" y="300960"/>
            <a:ext cx="8854920" cy="1261800"/>
          </a:xfrm>
          <a:prstGeom prst="rect">
            <a:avLst/>
          </a:prstGeom>
          <a:noFill/>
          <a:ln>
            <a:noFill/>
          </a:ln>
        </p:spPr>
        <p:style>
          <a:lnRef idx="0"/>
          <a:fillRef idx="0"/>
          <a:effectRef idx="0"/>
          <a:fontRef idx="minor"/>
        </p:style>
      </p:sp>
      <p:sp>
        <p:nvSpPr>
          <p:cNvPr id="177" name="CustomShape 2"/>
          <p:cNvSpPr/>
          <p:nvPr/>
        </p:nvSpPr>
        <p:spPr>
          <a:xfrm>
            <a:off x="720000" y="2160000"/>
            <a:ext cx="4215240" cy="2090520"/>
          </a:xfrm>
          <a:prstGeom prst="rect">
            <a:avLst/>
          </a:prstGeom>
          <a:noFill/>
          <a:ln>
            <a:noFill/>
          </a:ln>
        </p:spPr>
        <p:style>
          <a:lnRef idx="0"/>
          <a:fillRef idx="0"/>
          <a:effectRef idx="0"/>
          <a:fontRef idx="minor"/>
        </p:style>
      </p:sp>
      <p:sp>
        <p:nvSpPr>
          <p:cNvPr id="178" name="CustomShape 3"/>
          <p:cNvSpPr/>
          <p:nvPr/>
        </p:nvSpPr>
        <p:spPr>
          <a:xfrm>
            <a:off x="5147280" y="2160000"/>
            <a:ext cx="4215240" cy="4384080"/>
          </a:xfrm>
          <a:prstGeom prst="rect">
            <a:avLst/>
          </a:prstGeom>
          <a:noFill/>
          <a:ln>
            <a:noFill/>
          </a:ln>
        </p:spPr>
        <p:style>
          <a:lnRef idx="0"/>
          <a:fillRef idx="0"/>
          <a:effectRef idx="0"/>
          <a:fontRef idx="minor"/>
        </p:style>
      </p:sp>
      <p:sp>
        <p:nvSpPr>
          <p:cNvPr id="179" name="CustomShape 4"/>
          <p:cNvSpPr/>
          <p:nvPr/>
        </p:nvSpPr>
        <p:spPr>
          <a:xfrm>
            <a:off x="720000" y="4450320"/>
            <a:ext cx="4215240" cy="2090520"/>
          </a:xfrm>
          <a:prstGeom prst="rect">
            <a:avLst/>
          </a:prstGeom>
          <a:noFill/>
          <a:ln>
            <a:noFill/>
          </a:ln>
        </p:spPr>
        <p:style>
          <a:lnRef idx="0"/>
          <a:fillRef idx="0"/>
          <a:effectRef idx="0"/>
          <a:fontRef idx="minor"/>
        </p:style>
      </p:sp>
      <p:pic>
        <p:nvPicPr>
          <p:cNvPr id="180" name="Picture 5" descr=""/>
          <p:cNvPicPr/>
          <p:nvPr/>
        </p:nvPicPr>
        <p:blipFill>
          <a:blip r:embed="rId1"/>
          <a:stretch/>
        </p:blipFill>
        <p:spPr>
          <a:xfrm>
            <a:off x="3806640" y="3019680"/>
            <a:ext cx="1664280" cy="1918440"/>
          </a:xfrm>
          <a:prstGeom prst="rect">
            <a:avLst/>
          </a:prstGeom>
          <a:ln>
            <a:noFill/>
          </a:ln>
        </p:spPr>
      </p:pic>
      <p:sp>
        <p:nvSpPr>
          <p:cNvPr id="181" name="CustomShape 5"/>
          <p:cNvSpPr/>
          <p:nvPr/>
        </p:nvSpPr>
        <p:spPr>
          <a:xfrm>
            <a:off x="2724840" y="3542760"/>
            <a:ext cx="951480" cy="872280"/>
          </a:xfrm>
          <a:prstGeom prst="rightArrow">
            <a:avLst>
              <a:gd name="adj1" fmla="val 50000"/>
              <a:gd name="adj2" fmla="val 50000"/>
            </a:avLst>
          </a:prstGeom>
          <a:solidFill>
            <a:srgbClr val="e3e3e3"/>
          </a:solidFill>
          <a:ln>
            <a:noFill/>
          </a:ln>
        </p:spPr>
        <p:style>
          <a:lnRef idx="2">
            <a:schemeClr val="accent1">
              <a:shade val="50000"/>
            </a:schemeClr>
          </a:lnRef>
          <a:fillRef idx="1">
            <a:schemeClr val="accent1"/>
          </a:fillRef>
          <a:effectRef idx="0">
            <a:schemeClr val="accent1"/>
          </a:effectRef>
          <a:fontRef idx="minor"/>
        </p:style>
      </p:sp>
      <p:pic>
        <p:nvPicPr>
          <p:cNvPr id="182" name="Picture 7" descr=""/>
          <p:cNvPicPr/>
          <p:nvPr/>
        </p:nvPicPr>
        <p:blipFill>
          <a:blip r:embed="rId2"/>
          <a:stretch/>
        </p:blipFill>
        <p:spPr>
          <a:xfrm>
            <a:off x="5938920" y="3297600"/>
            <a:ext cx="1420560" cy="1513800"/>
          </a:xfrm>
          <a:prstGeom prst="rect">
            <a:avLst/>
          </a:prstGeom>
          <a:ln>
            <a:noFill/>
          </a:ln>
        </p:spPr>
      </p:pic>
      <p:sp>
        <p:nvSpPr>
          <p:cNvPr id="183" name="CustomShape 6"/>
          <p:cNvSpPr/>
          <p:nvPr/>
        </p:nvSpPr>
        <p:spPr>
          <a:xfrm>
            <a:off x="4898520" y="2047680"/>
            <a:ext cx="1797120" cy="921960"/>
          </a:xfrm>
          <a:prstGeom prst="curvedDownArrow">
            <a:avLst>
              <a:gd name="adj1" fmla="val 25000"/>
              <a:gd name="adj2" fmla="val 50000"/>
              <a:gd name="adj3" fmla="val 25000"/>
            </a:avLst>
          </a:prstGeom>
          <a:solidFill>
            <a:srgbClr val="e3e3e3"/>
          </a:solidFill>
          <a:ln>
            <a:noFill/>
          </a:ln>
        </p:spPr>
        <p:style>
          <a:lnRef idx="2">
            <a:schemeClr val="accent1">
              <a:shade val="50000"/>
            </a:schemeClr>
          </a:lnRef>
          <a:fillRef idx="1">
            <a:schemeClr val="accent1"/>
          </a:fillRef>
          <a:effectRef idx="0">
            <a:schemeClr val="accent1"/>
          </a:effectRef>
          <a:fontRef idx="minor"/>
        </p:style>
      </p:sp>
      <p:sp>
        <p:nvSpPr>
          <p:cNvPr id="184" name="CustomShape 7"/>
          <p:cNvSpPr/>
          <p:nvPr/>
        </p:nvSpPr>
        <p:spPr>
          <a:xfrm>
            <a:off x="91440" y="761040"/>
            <a:ext cx="9510120" cy="365760"/>
          </a:xfrm>
          <a:prstGeom prst="rect">
            <a:avLst/>
          </a:prstGeom>
          <a:noFill/>
          <a:ln>
            <a:noFill/>
          </a:ln>
        </p:spPr>
        <p:style>
          <a:lnRef idx="0"/>
          <a:fillRef idx="0"/>
          <a:effectRef idx="0"/>
          <a:fontRef idx="minor"/>
        </p:style>
        <p:txBody>
          <a:bodyPr lIns="0" rIns="0" tIns="0" bIns="0">
            <a:spAutoFit/>
          </a:bodyPr>
          <a:p>
            <a:pPr>
              <a:lnSpc>
                <a:spcPct val="100000"/>
              </a:lnSpc>
            </a:pPr>
            <a:r>
              <a:rPr b="1" lang="en-US" sz="2400" spc="-1" strike="noStrike">
                <a:solidFill>
                  <a:srgbClr val="00324b"/>
                </a:solidFill>
                <a:latin typeface="Arial"/>
                <a:ea typeface="DejaVu Sans"/>
              </a:rPr>
              <a:t>              </a:t>
            </a:r>
            <a:r>
              <a:rPr b="1" lang="en-US" sz="2400" spc="-1" strike="noStrike">
                <a:solidFill>
                  <a:srgbClr val="00324b"/>
                </a:solidFill>
                <a:latin typeface="Arial"/>
                <a:ea typeface="DejaVu Sans"/>
              </a:rPr>
              <a:t>Pipeline I plan to build to link the Pi with Azure resources</a:t>
            </a:r>
            <a:endParaRPr b="0" lang="en-US" sz="2400" spc="-1" strike="noStrike">
              <a:latin typeface="Arial"/>
            </a:endParaRPr>
          </a:p>
        </p:txBody>
      </p:sp>
      <p:pic>
        <p:nvPicPr>
          <p:cNvPr id="185" name="Picture 11" descr=""/>
          <p:cNvPicPr/>
          <p:nvPr/>
        </p:nvPicPr>
        <p:blipFill>
          <a:blip r:embed="rId3"/>
          <a:stretch/>
        </p:blipFill>
        <p:spPr>
          <a:xfrm>
            <a:off x="8218080" y="3145680"/>
            <a:ext cx="1209600" cy="1477440"/>
          </a:xfrm>
          <a:prstGeom prst="rect">
            <a:avLst/>
          </a:prstGeom>
          <a:ln>
            <a:noFill/>
          </a:ln>
        </p:spPr>
      </p:pic>
      <p:sp>
        <p:nvSpPr>
          <p:cNvPr id="186" name="CustomShape 8"/>
          <p:cNvSpPr/>
          <p:nvPr/>
        </p:nvSpPr>
        <p:spPr>
          <a:xfrm flipH="1">
            <a:off x="5218560" y="4306680"/>
            <a:ext cx="770400" cy="360"/>
          </a:xfrm>
          <a:custGeom>
            <a:avLst/>
            <a:gdLst/>
            <a:ahLst/>
            <a:rect l="l" t="t" r="r" b="b"/>
            <a:pathLst>
              <a:path w="21600" h="21600">
                <a:moveTo>
                  <a:pt x="0" y="0"/>
                </a:moveTo>
                <a:lnTo>
                  <a:pt x="21600" y="21600"/>
                </a:lnTo>
              </a:path>
            </a:pathLst>
          </a:custGeom>
          <a:noFill/>
          <a:ln w="3240">
            <a:solidFill>
              <a:schemeClr val="tx2"/>
            </a:solidFill>
            <a:round/>
            <a:tailEnd len="med" type="triangle" w="med"/>
          </a:ln>
        </p:spPr>
        <p:style>
          <a:lnRef idx="1">
            <a:schemeClr val="accent1"/>
          </a:lnRef>
          <a:fillRef idx="0">
            <a:schemeClr val="accent1"/>
          </a:fillRef>
          <a:effectRef idx="0">
            <a:schemeClr val="accent1"/>
          </a:effectRef>
          <a:fontRef idx="minor"/>
        </p:style>
      </p:sp>
      <p:sp>
        <p:nvSpPr>
          <p:cNvPr id="187" name="CustomShape 9"/>
          <p:cNvSpPr/>
          <p:nvPr/>
        </p:nvSpPr>
        <p:spPr>
          <a:xfrm>
            <a:off x="7360200" y="4306680"/>
            <a:ext cx="772560" cy="360"/>
          </a:xfrm>
          <a:custGeom>
            <a:avLst/>
            <a:gdLst/>
            <a:ahLst/>
            <a:rect l="l" t="t" r="r" b="b"/>
            <a:pathLst>
              <a:path w="21600" h="21600">
                <a:moveTo>
                  <a:pt x="0" y="0"/>
                </a:moveTo>
                <a:lnTo>
                  <a:pt x="21600" y="21600"/>
                </a:lnTo>
              </a:path>
            </a:pathLst>
          </a:custGeom>
          <a:noFill/>
          <a:ln w="3240">
            <a:solidFill>
              <a:schemeClr val="tx2"/>
            </a:solidFill>
            <a:round/>
            <a:tailEnd len="med" type="triangle" w="med"/>
          </a:ln>
        </p:spPr>
        <p:style>
          <a:lnRef idx="1">
            <a:schemeClr val="accent1"/>
          </a:lnRef>
          <a:fillRef idx="0">
            <a:schemeClr val="accent1"/>
          </a:fillRef>
          <a:effectRef idx="0">
            <a:schemeClr val="accent1"/>
          </a:effectRef>
          <a:fontRef idx="minor"/>
        </p:style>
      </p:sp>
      <p:sp>
        <p:nvSpPr>
          <p:cNvPr id="188" name="CustomShape 10"/>
          <p:cNvSpPr/>
          <p:nvPr/>
        </p:nvSpPr>
        <p:spPr>
          <a:xfrm>
            <a:off x="3924000" y="4958640"/>
            <a:ext cx="1872720" cy="486720"/>
          </a:xfrm>
          <a:prstGeom prst="rect">
            <a:avLst/>
          </a:prstGeom>
          <a:noFill/>
          <a:ln>
            <a:noFill/>
          </a:ln>
        </p:spPr>
        <p:style>
          <a:lnRef idx="0"/>
          <a:fillRef idx="0"/>
          <a:effectRef idx="0"/>
          <a:fontRef idx="minor"/>
        </p:style>
        <p:txBody>
          <a:bodyPr lIns="0" rIns="0" tIns="0" bIns="0">
            <a:spAutoFit/>
          </a:bodyPr>
          <a:p>
            <a:pPr>
              <a:lnSpc>
                <a:spcPct val="100000"/>
              </a:lnSpc>
            </a:pPr>
            <a:r>
              <a:rPr b="0" lang="en-US" sz="1600" spc="-1" strike="noStrike">
                <a:solidFill>
                  <a:srgbClr val="00324b"/>
                </a:solidFill>
                <a:latin typeface="Arial"/>
                <a:ea typeface="DejaVu Sans"/>
              </a:rPr>
              <a:t>Data ingestion with stream analytics</a:t>
            </a:r>
            <a:endParaRPr b="0" lang="en-US" sz="1600" spc="-1" strike="noStrike">
              <a:latin typeface="Arial"/>
            </a:endParaRPr>
          </a:p>
        </p:txBody>
      </p:sp>
      <p:sp>
        <p:nvSpPr>
          <p:cNvPr id="189" name="CustomShape 11"/>
          <p:cNvSpPr/>
          <p:nvPr/>
        </p:nvSpPr>
        <p:spPr>
          <a:xfrm>
            <a:off x="5970600" y="4976280"/>
            <a:ext cx="1872720" cy="486720"/>
          </a:xfrm>
          <a:prstGeom prst="rect">
            <a:avLst/>
          </a:prstGeom>
          <a:noFill/>
          <a:ln>
            <a:noFill/>
          </a:ln>
        </p:spPr>
        <p:style>
          <a:lnRef idx="0"/>
          <a:fillRef idx="0"/>
          <a:effectRef idx="0"/>
          <a:fontRef idx="minor"/>
        </p:style>
        <p:txBody>
          <a:bodyPr lIns="0" rIns="0" tIns="0" bIns="0">
            <a:spAutoFit/>
          </a:bodyPr>
          <a:p>
            <a:pPr>
              <a:lnSpc>
                <a:spcPct val="100000"/>
              </a:lnSpc>
            </a:pPr>
            <a:r>
              <a:rPr b="0" lang="en-US" sz="1600" spc="-1" strike="noStrike">
                <a:solidFill>
                  <a:srgbClr val="00324b"/>
                </a:solidFill>
                <a:latin typeface="Arial"/>
                <a:ea typeface="DejaVu Sans"/>
              </a:rPr>
              <a:t>Push event with C# Event Hub Trigger</a:t>
            </a:r>
            <a:endParaRPr b="0" lang="en-US" sz="1600" spc="-1" strike="noStrike">
              <a:latin typeface="Arial"/>
            </a:endParaRPr>
          </a:p>
        </p:txBody>
      </p:sp>
      <p:sp>
        <p:nvSpPr>
          <p:cNvPr id="190" name="CustomShape 12"/>
          <p:cNvSpPr/>
          <p:nvPr/>
        </p:nvSpPr>
        <p:spPr>
          <a:xfrm>
            <a:off x="8178840" y="4976280"/>
            <a:ext cx="1872720" cy="729720"/>
          </a:xfrm>
          <a:prstGeom prst="rect">
            <a:avLst/>
          </a:prstGeom>
          <a:noFill/>
          <a:ln>
            <a:noFill/>
          </a:ln>
        </p:spPr>
        <p:style>
          <a:lnRef idx="0"/>
          <a:fillRef idx="0"/>
          <a:effectRef idx="0"/>
          <a:fontRef idx="minor"/>
        </p:style>
        <p:txBody>
          <a:bodyPr lIns="0" rIns="0" tIns="0" bIns="0">
            <a:spAutoFit/>
          </a:bodyPr>
          <a:p>
            <a:pPr>
              <a:lnSpc>
                <a:spcPct val="100000"/>
              </a:lnSpc>
            </a:pPr>
            <a:r>
              <a:rPr b="0" lang="en-US" sz="1600" spc="-1" strike="noStrike">
                <a:solidFill>
                  <a:srgbClr val="00324b"/>
                </a:solidFill>
                <a:latin typeface="Arial"/>
                <a:ea typeface="DejaVu Sans"/>
              </a:rPr>
              <a:t>Write Sensor values to Azure Table storage</a:t>
            </a:r>
            <a:endParaRPr b="0" lang="en-US" sz="1600" spc="-1" strike="noStrike">
              <a:latin typeface="Arial"/>
            </a:endParaRPr>
          </a:p>
        </p:txBody>
      </p:sp>
      <p:sp>
        <p:nvSpPr>
          <p:cNvPr id="191" name="CustomShape 13"/>
          <p:cNvSpPr/>
          <p:nvPr/>
        </p:nvSpPr>
        <p:spPr>
          <a:xfrm>
            <a:off x="2593800" y="2908080"/>
            <a:ext cx="1957680" cy="577800"/>
          </a:xfrm>
          <a:prstGeom prst="rect">
            <a:avLst/>
          </a:prstGeom>
          <a:noFill/>
          <a:ln>
            <a:noFill/>
          </a:ln>
        </p:spPr>
        <p:style>
          <a:lnRef idx="0"/>
          <a:fillRef idx="0"/>
          <a:effectRef idx="0"/>
          <a:fontRef idx="minor"/>
        </p:style>
        <p:txBody>
          <a:bodyPr lIns="0" rIns="0" tIns="0" bIns="0">
            <a:spAutoFit/>
          </a:bodyPr>
          <a:p>
            <a:pPr>
              <a:lnSpc>
                <a:spcPct val="100000"/>
              </a:lnSpc>
            </a:pPr>
            <a:r>
              <a:rPr b="0" lang="en-US" sz="1400" spc="-1" strike="noStrike">
                <a:solidFill>
                  <a:srgbClr val="00324b"/>
                </a:solidFill>
                <a:latin typeface="Arial"/>
                <a:ea typeface="DejaVu Sans"/>
              </a:rPr>
              <a:t>(Via Azure CLI </a:t>
            </a:r>
            <a:endParaRPr b="0" lang="en-US" sz="1400" spc="-1" strike="noStrike">
              <a:latin typeface="Arial"/>
            </a:endParaRPr>
          </a:p>
          <a:p>
            <a:pPr>
              <a:lnSpc>
                <a:spcPct val="100000"/>
              </a:lnSpc>
            </a:pPr>
            <a:r>
              <a:rPr b="0" lang="en-US" sz="1200" spc="-1" strike="noStrike">
                <a:solidFill>
                  <a:srgbClr val="00324b"/>
                </a:solidFill>
                <a:latin typeface="Arial"/>
                <a:ea typeface="DejaVu Sans"/>
              </a:rPr>
              <a:t>running inside Docker on the Pi)</a:t>
            </a:r>
            <a:endParaRPr b="0" lang="en-US" sz="1200" spc="-1" strike="noStrike">
              <a:latin typeface="Arial"/>
            </a:endParaRPr>
          </a:p>
        </p:txBody>
      </p:sp>
      <p:sp>
        <p:nvSpPr>
          <p:cNvPr id="192" name="CustomShape 14"/>
          <p:cNvSpPr/>
          <p:nvPr/>
        </p:nvSpPr>
        <p:spPr>
          <a:xfrm>
            <a:off x="576000" y="5130000"/>
            <a:ext cx="2017440" cy="486360"/>
          </a:xfrm>
          <a:prstGeom prst="rect">
            <a:avLst/>
          </a:prstGeom>
          <a:noFill/>
          <a:ln>
            <a:noFill/>
          </a:ln>
        </p:spPr>
        <p:style>
          <a:lnRef idx="0"/>
          <a:fillRef idx="0"/>
          <a:effectRef idx="0"/>
          <a:fontRef idx="minor"/>
        </p:style>
        <p:txBody>
          <a:bodyPr lIns="0" rIns="0" tIns="0" bIns="0">
            <a:spAutoFit/>
          </a:bodyPr>
          <a:p>
            <a:pPr>
              <a:lnSpc>
                <a:spcPct val="100000"/>
              </a:lnSpc>
            </a:pPr>
            <a:r>
              <a:rPr b="0" lang="en-US" sz="1600" spc="-1" strike="noStrike">
                <a:solidFill>
                  <a:srgbClr val="00324b"/>
                </a:solidFill>
                <a:latin typeface="Arial"/>
                <a:ea typeface="DejaVu Sans"/>
              </a:rPr>
              <a:t>Edge Device with Sensors</a:t>
            </a:r>
            <a:endParaRPr b="0" lang="en-US" sz="1600" spc="-1" strike="noStrike">
              <a:latin typeface="Arial"/>
            </a:endParaRPr>
          </a:p>
        </p:txBody>
      </p:sp>
      <p:pic>
        <p:nvPicPr>
          <p:cNvPr id="193" name="" descr=""/>
          <p:cNvPicPr/>
          <p:nvPr/>
        </p:nvPicPr>
        <p:blipFill>
          <a:blip r:embed="rId4"/>
          <a:stretch/>
        </p:blipFill>
        <p:spPr>
          <a:xfrm>
            <a:off x="202320" y="2834640"/>
            <a:ext cx="2316240" cy="1828440"/>
          </a:xfrm>
          <a:prstGeom prst="rect">
            <a:avLst/>
          </a:prstGeom>
          <a:ln>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30</TotalTime>
  <Application>LibreOffice/6.2.4.2$Windows_X86_64 LibreOffice_project/2412653d852ce75f65fbfa83fb7e7b669a126d64</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2019-06-26T23:27:18Z</dcterms:created>
  <dc:creator/>
  <dc:description/>
  <dc:language>en-US</dc:language>
  <cp:lastModifiedBy/>
  <dcterms:modified xsi:type="dcterms:W3CDTF">2019-06-27T00:38:39Z</dcterms:modified>
  <cp:revision>13</cp:revision>
  <dc:subject/>
  <dc:title>Impress</dc:title>
</cp:coreProperties>
</file>